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1" r:id="rId4"/>
  </p:sldMasterIdLst>
  <p:notesMasterIdLst>
    <p:notesMasterId r:id="rId49"/>
  </p:notesMasterIdLst>
  <p:sldIdLst>
    <p:sldId id="256" r:id="rId5"/>
    <p:sldId id="257" r:id="rId6"/>
    <p:sldId id="280" r:id="rId7"/>
    <p:sldId id="281" r:id="rId8"/>
    <p:sldId id="316" r:id="rId9"/>
    <p:sldId id="313" r:id="rId10"/>
    <p:sldId id="312" r:id="rId11"/>
    <p:sldId id="314" r:id="rId12"/>
    <p:sldId id="315" r:id="rId13"/>
    <p:sldId id="292" r:id="rId14"/>
    <p:sldId id="297" r:id="rId15"/>
    <p:sldId id="302" r:id="rId16"/>
    <p:sldId id="298" r:id="rId17"/>
    <p:sldId id="303" r:id="rId18"/>
    <p:sldId id="293" r:id="rId19"/>
    <p:sldId id="294" r:id="rId20"/>
    <p:sldId id="304" r:id="rId21"/>
    <p:sldId id="282" r:id="rId22"/>
    <p:sldId id="279" r:id="rId23"/>
    <p:sldId id="270" r:id="rId24"/>
    <p:sldId id="283" r:id="rId25"/>
    <p:sldId id="268" r:id="rId26"/>
    <p:sldId id="272" r:id="rId27"/>
    <p:sldId id="274" r:id="rId28"/>
    <p:sldId id="276" r:id="rId29"/>
    <p:sldId id="284" r:id="rId30"/>
    <p:sldId id="277" r:id="rId31"/>
    <p:sldId id="296" r:id="rId32"/>
    <p:sldId id="278" r:id="rId33"/>
    <p:sldId id="288" r:id="rId34"/>
    <p:sldId id="273" r:id="rId35"/>
    <p:sldId id="285" r:id="rId36"/>
    <p:sldId id="286" r:id="rId37"/>
    <p:sldId id="260" r:id="rId38"/>
    <p:sldId id="308" r:id="rId39"/>
    <p:sldId id="295" r:id="rId40"/>
    <p:sldId id="306" r:id="rId41"/>
    <p:sldId id="311" r:id="rId42"/>
    <p:sldId id="309" r:id="rId43"/>
    <p:sldId id="310" r:id="rId44"/>
    <p:sldId id="307" r:id="rId45"/>
    <p:sldId id="287" r:id="rId46"/>
    <p:sldId id="305" r:id="rId47"/>
    <p:sldId id="266" r:id="rId4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9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8B5F5B5-8B8C-4283-80B7-13652C530035}" v="1011" dt="2025-01-24T09:50:45.81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592" y="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presProps" Target="presProps.xml"/><Relationship Id="rId55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tableStyles" Target="tableStyles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8" Type="http://schemas.openxmlformats.org/officeDocument/2006/relationships/slide" Target="slides/slide4.xml"/><Relationship Id="rId51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Ingo Schinz" userId="32843a54-2bbe-407b-bc3a-41d028af7f62" providerId="ADAL" clId="{28B5F5B5-8B8C-4283-80B7-13652C530035}"/>
    <pc:docChg chg="custSel addSld modSld">
      <pc:chgData name="Ingo Schinz" userId="32843a54-2bbe-407b-bc3a-41d028af7f62" providerId="ADAL" clId="{28B5F5B5-8B8C-4283-80B7-13652C530035}" dt="2025-01-24T09:50:45.816" v="1094" actId="478"/>
      <pc:docMkLst>
        <pc:docMk/>
      </pc:docMkLst>
      <pc:sldChg chg="modSp mod modAnim">
        <pc:chgData name="Ingo Schinz" userId="32843a54-2bbe-407b-bc3a-41d028af7f62" providerId="ADAL" clId="{28B5F5B5-8B8C-4283-80B7-13652C530035}" dt="2025-01-24T09:24:55.083" v="64" actId="20577"/>
        <pc:sldMkLst>
          <pc:docMk/>
          <pc:sldMk cId="511082959" sldId="256"/>
        </pc:sldMkLst>
        <pc:spChg chg="mod">
          <ac:chgData name="Ingo Schinz" userId="32843a54-2bbe-407b-bc3a-41d028af7f62" providerId="ADAL" clId="{28B5F5B5-8B8C-4283-80B7-13652C530035}" dt="2025-01-24T09:24:42.734" v="44" actId="20577"/>
          <ac:spMkLst>
            <pc:docMk/>
            <pc:sldMk cId="511082959" sldId="256"/>
            <ac:spMk id="2" creationId="{7F68B318-9A12-9E54-2189-8C7D2EEF75C6}"/>
          </ac:spMkLst>
        </pc:spChg>
        <pc:spChg chg="mod">
          <ac:chgData name="Ingo Schinz" userId="32843a54-2bbe-407b-bc3a-41d028af7f62" providerId="ADAL" clId="{28B5F5B5-8B8C-4283-80B7-13652C530035}" dt="2025-01-24T09:24:55.083" v="64" actId="20577"/>
          <ac:spMkLst>
            <pc:docMk/>
            <pc:sldMk cId="511082959" sldId="256"/>
            <ac:spMk id="3" creationId="{8B736C20-220D-06BF-EF2D-F79283E839B7}"/>
          </ac:spMkLst>
        </pc:spChg>
      </pc:sldChg>
      <pc:sldChg chg="modSp mod modAnim">
        <pc:chgData name="Ingo Schinz" userId="32843a54-2bbe-407b-bc3a-41d028af7f62" providerId="ADAL" clId="{28B5F5B5-8B8C-4283-80B7-13652C530035}" dt="2025-01-24T09:42:57.712" v="1007" actId="20577"/>
        <pc:sldMkLst>
          <pc:docMk/>
          <pc:sldMk cId="1649648746" sldId="257"/>
        </pc:sldMkLst>
        <pc:spChg chg="mod">
          <ac:chgData name="Ingo Schinz" userId="32843a54-2bbe-407b-bc3a-41d028af7f62" providerId="ADAL" clId="{28B5F5B5-8B8C-4283-80B7-13652C530035}" dt="2025-01-24T09:42:57.712" v="1007" actId="20577"/>
          <ac:spMkLst>
            <pc:docMk/>
            <pc:sldMk cId="1649648746" sldId="257"/>
            <ac:spMk id="2" creationId="{C0014EBB-BBC3-0437-0905-2F05D4C9ADF3}"/>
          </ac:spMkLst>
        </pc:spChg>
        <pc:spChg chg="mod">
          <ac:chgData name="Ingo Schinz" userId="32843a54-2bbe-407b-bc3a-41d028af7f62" providerId="ADAL" clId="{28B5F5B5-8B8C-4283-80B7-13652C530035}" dt="2025-01-24T09:25:33.938" v="83" actId="20577"/>
          <ac:spMkLst>
            <pc:docMk/>
            <pc:sldMk cId="1649648746" sldId="257"/>
            <ac:spMk id="3" creationId="{D5971C46-F8C3-192A-C952-BD905E4068A2}"/>
          </ac:spMkLst>
        </pc:spChg>
        <pc:graphicFrameChg chg="mod">
          <ac:chgData name="Ingo Schinz" userId="32843a54-2bbe-407b-bc3a-41d028af7f62" providerId="ADAL" clId="{28B5F5B5-8B8C-4283-80B7-13652C530035}" dt="2025-01-24T09:42:33.872" v="987" actId="20577"/>
          <ac:graphicFrameMkLst>
            <pc:docMk/>
            <pc:sldMk cId="1649648746" sldId="257"/>
            <ac:graphicFrameMk id="10" creationId="{8F811701-69C3-8AC4-D2E4-3BA76A7D8324}"/>
          </ac:graphicFrameMkLst>
        </pc:graphicFrameChg>
      </pc:sldChg>
      <pc:sldChg chg="modSp mod modAnim">
        <pc:chgData name="Ingo Schinz" userId="32843a54-2bbe-407b-bc3a-41d028af7f62" providerId="ADAL" clId="{28B5F5B5-8B8C-4283-80B7-13652C530035}" dt="2025-01-24T09:46:28.956" v="1072"/>
        <pc:sldMkLst>
          <pc:docMk/>
          <pc:sldMk cId="1831354832" sldId="280"/>
        </pc:sldMkLst>
        <pc:spChg chg="mod">
          <ac:chgData name="Ingo Schinz" userId="32843a54-2bbe-407b-bc3a-41d028af7f62" providerId="ADAL" clId="{28B5F5B5-8B8C-4283-80B7-13652C530035}" dt="2025-01-24T09:43:40.953" v="1055" actId="20577"/>
          <ac:spMkLst>
            <pc:docMk/>
            <pc:sldMk cId="1831354832" sldId="280"/>
            <ac:spMk id="2" creationId="{C0014EBB-BBC3-0437-0905-2F05D4C9ADF3}"/>
          </ac:spMkLst>
        </pc:spChg>
        <pc:spChg chg="mod">
          <ac:chgData name="Ingo Schinz" userId="32843a54-2bbe-407b-bc3a-41d028af7f62" providerId="ADAL" clId="{28B5F5B5-8B8C-4283-80B7-13652C530035}" dt="2025-01-24T09:43:30.095" v="1031" actId="20577"/>
          <ac:spMkLst>
            <pc:docMk/>
            <pc:sldMk cId="1831354832" sldId="280"/>
            <ac:spMk id="3" creationId="{EA059A79-8659-7225-7966-07734A92FE06}"/>
          </ac:spMkLst>
        </pc:spChg>
        <pc:graphicFrameChg chg="mod">
          <ac:chgData name="Ingo Schinz" userId="32843a54-2bbe-407b-bc3a-41d028af7f62" providerId="ADAL" clId="{28B5F5B5-8B8C-4283-80B7-13652C530035}" dt="2025-01-24T09:46:28.956" v="1072"/>
          <ac:graphicFrameMkLst>
            <pc:docMk/>
            <pc:sldMk cId="1831354832" sldId="280"/>
            <ac:graphicFrameMk id="10" creationId="{8F811701-69C3-8AC4-D2E4-3BA76A7D8324}"/>
          </ac:graphicFrameMkLst>
        </pc:graphicFrameChg>
      </pc:sldChg>
      <pc:sldChg chg="modSp mod modAnim">
        <pc:chgData name="Ingo Schinz" userId="32843a54-2bbe-407b-bc3a-41d028af7f62" providerId="ADAL" clId="{28B5F5B5-8B8C-4283-80B7-13652C530035}" dt="2025-01-24T09:38:25.046" v="769" actId="20577"/>
        <pc:sldMkLst>
          <pc:docMk/>
          <pc:sldMk cId="844265718" sldId="281"/>
        </pc:sldMkLst>
        <pc:spChg chg="mod">
          <ac:chgData name="Ingo Schinz" userId="32843a54-2bbe-407b-bc3a-41d028af7f62" providerId="ADAL" clId="{28B5F5B5-8B8C-4283-80B7-13652C530035}" dt="2025-01-24T09:37:57.443" v="739" actId="20577"/>
          <ac:spMkLst>
            <pc:docMk/>
            <pc:sldMk cId="844265718" sldId="281"/>
            <ac:spMk id="2" creationId="{C0014EBB-BBC3-0437-0905-2F05D4C9ADF3}"/>
          </ac:spMkLst>
        </pc:spChg>
        <pc:spChg chg="mod">
          <ac:chgData name="Ingo Schinz" userId="32843a54-2bbe-407b-bc3a-41d028af7f62" providerId="ADAL" clId="{28B5F5B5-8B8C-4283-80B7-13652C530035}" dt="2025-01-24T09:37:38.489" v="694" actId="20577"/>
          <ac:spMkLst>
            <pc:docMk/>
            <pc:sldMk cId="844265718" sldId="281"/>
            <ac:spMk id="3" creationId="{486FC0E2-AEB1-4588-6802-8BE3F4E64FED}"/>
          </ac:spMkLst>
        </pc:spChg>
        <pc:graphicFrameChg chg="mod">
          <ac:chgData name="Ingo Schinz" userId="32843a54-2bbe-407b-bc3a-41d028af7f62" providerId="ADAL" clId="{28B5F5B5-8B8C-4283-80B7-13652C530035}" dt="2025-01-24T09:38:25.046" v="769" actId="20577"/>
          <ac:graphicFrameMkLst>
            <pc:docMk/>
            <pc:sldMk cId="844265718" sldId="281"/>
            <ac:graphicFrameMk id="10" creationId="{8F811701-69C3-8AC4-D2E4-3BA76A7D8324}"/>
          </ac:graphicFrameMkLst>
        </pc:graphicFrameChg>
      </pc:sldChg>
      <pc:sldChg chg="modSp add modAnim">
        <pc:chgData name="Ingo Schinz" userId="32843a54-2bbe-407b-bc3a-41d028af7f62" providerId="ADAL" clId="{28B5F5B5-8B8C-4283-80B7-13652C530035}" dt="2025-01-24T09:50:45.816" v="1094" actId="478"/>
        <pc:sldMkLst>
          <pc:docMk/>
          <pc:sldMk cId="2613790550" sldId="312"/>
        </pc:sldMkLst>
        <pc:graphicFrameChg chg="mod">
          <ac:chgData name="Ingo Schinz" userId="32843a54-2bbe-407b-bc3a-41d028af7f62" providerId="ADAL" clId="{28B5F5B5-8B8C-4283-80B7-13652C530035}" dt="2025-01-24T09:50:43.506" v="1093" actId="478"/>
          <ac:graphicFrameMkLst>
            <pc:docMk/>
            <pc:sldMk cId="2613790550" sldId="312"/>
            <ac:graphicFrameMk id="10" creationId="{DC61689D-9B81-B629-83A1-616244323466}"/>
          </ac:graphicFrameMkLst>
        </pc:graphicFrameChg>
      </pc:sldChg>
    </pc:docChg>
  </pc:docChgLst>
  <pc:docChgLst>
    <pc:chgData name="Stefan Rosemann" userId="59f8833a-3cb5-434f-a21b-1930ced4df7c" providerId="ADAL" clId="{5F461BD9-0835-4514-8FCC-DBCDB74FA8C7}"/>
    <pc:docChg chg="undo redo custSel addSld delSld modSld sldOrd addMainMaster delMainMaster">
      <pc:chgData name="Stefan Rosemann" userId="59f8833a-3cb5-434f-a21b-1930ced4df7c" providerId="ADAL" clId="{5F461BD9-0835-4514-8FCC-DBCDB74FA8C7}" dt="2025-01-17T11:47:24.035" v="6579"/>
      <pc:docMkLst>
        <pc:docMk/>
      </pc:docMkLst>
      <pc:sldChg chg="addSp delSp modSp new mod ord setBg modClrScheme addAnim delAnim setClrOvrMap delDesignElem chgLayout">
        <pc:chgData name="Stefan Rosemann" userId="59f8833a-3cb5-434f-a21b-1930ced4df7c" providerId="ADAL" clId="{5F461BD9-0835-4514-8FCC-DBCDB74FA8C7}" dt="2025-01-06T13:05:39.959" v="3737" actId="207"/>
        <pc:sldMkLst>
          <pc:docMk/>
          <pc:sldMk cId="511082959" sldId="256"/>
        </pc:sldMkLst>
        <pc:spChg chg="mod">
          <ac:chgData name="Stefan Rosemann" userId="59f8833a-3cb5-434f-a21b-1930ced4df7c" providerId="ADAL" clId="{5F461BD9-0835-4514-8FCC-DBCDB74FA8C7}" dt="2025-01-06T13:05:39.959" v="3737" actId="207"/>
          <ac:spMkLst>
            <pc:docMk/>
            <pc:sldMk cId="511082959" sldId="256"/>
            <ac:spMk id="2" creationId="{7F68B318-9A12-9E54-2189-8C7D2EEF75C6}"/>
          </ac:spMkLst>
        </pc:spChg>
        <pc:spChg chg="mod">
          <ac:chgData name="Stefan Rosemann" userId="59f8833a-3cb5-434f-a21b-1930ced4df7c" providerId="ADAL" clId="{5F461BD9-0835-4514-8FCC-DBCDB74FA8C7}" dt="2025-01-06T13:04:11.452" v="3733" actId="26606"/>
          <ac:spMkLst>
            <pc:docMk/>
            <pc:sldMk cId="511082959" sldId="256"/>
            <ac:spMk id="3" creationId="{8B736C20-220D-06BF-EF2D-F79283E839B7}"/>
          </ac:spMkLst>
        </pc:spChg>
        <pc:spChg chg="add">
          <ac:chgData name="Stefan Rosemann" userId="59f8833a-3cb5-434f-a21b-1930ced4df7c" providerId="ADAL" clId="{5F461BD9-0835-4514-8FCC-DBCDB74FA8C7}" dt="2025-01-06T13:04:11.452" v="3733" actId="26606"/>
          <ac:spMkLst>
            <pc:docMk/>
            <pc:sldMk cId="511082959" sldId="256"/>
            <ac:spMk id="35" creationId="{66D61E08-70C3-48D8-BEA0-787111DC30DA}"/>
          </ac:spMkLst>
        </pc:spChg>
        <pc:spChg chg="add">
          <ac:chgData name="Stefan Rosemann" userId="59f8833a-3cb5-434f-a21b-1930ced4df7c" providerId="ADAL" clId="{5F461BD9-0835-4514-8FCC-DBCDB74FA8C7}" dt="2025-01-06T13:04:11.452" v="3733" actId="26606"/>
          <ac:spMkLst>
            <pc:docMk/>
            <pc:sldMk cId="511082959" sldId="256"/>
            <ac:spMk id="37" creationId="{FC55298F-0AE5-478E-AD2B-03C2614C5833}"/>
          </ac:spMkLst>
        </pc:spChg>
        <pc:spChg chg="add">
          <ac:chgData name="Stefan Rosemann" userId="59f8833a-3cb5-434f-a21b-1930ced4df7c" providerId="ADAL" clId="{5F461BD9-0835-4514-8FCC-DBCDB74FA8C7}" dt="2025-01-06T13:04:11.452" v="3733" actId="26606"/>
          <ac:spMkLst>
            <pc:docMk/>
            <pc:sldMk cId="511082959" sldId="256"/>
            <ac:spMk id="39" creationId="{C180E4EA-0B63-4779-A895-7E90E71088F3}"/>
          </ac:spMkLst>
        </pc:spChg>
        <pc:spChg chg="add">
          <ac:chgData name="Stefan Rosemann" userId="59f8833a-3cb5-434f-a21b-1930ced4df7c" providerId="ADAL" clId="{5F461BD9-0835-4514-8FCC-DBCDB74FA8C7}" dt="2025-01-06T13:04:11.452" v="3733" actId="26606"/>
          <ac:spMkLst>
            <pc:docMk/>
            <pc:sldMk cId="511082959" sldId="256"/>
            <ac:spMk id="41" creationId="{CEE01D9D-3DE8-4EED-B0D3-8F3C79CC7673}"/>
          </ac:spMkLst>
        </pc:spChg>
        <pc:spChg chg="add">
          <ac:chgData name="Stefan Rosemann" userId="59f8833a-3cb5-434f-a21b-1930ced4df7c" providerId="ADAL" clId="{5F461BD9-0835-4514-8FCC-DBCDB74FA8C7}" dt="2025-01-06T13:04:11.452" v="3733" actId="26606"/>
          <ac:spMkLst>
            <pc:docMk/>
            <pc:sldMk cId="511082959" sldId="256"/>
            <ac:spMk id="43" creationId="{89AF5CE9-607F-43F4-8983-DCD6DA4051FD}"/>
          </ac:spMkLst>
        </pc:spChg>
        <pc:spChg chg="add">
          <ac:chgData name="Stefan Rosemann" userId="59f8833a-3cb5-434f-a21b-1930ced4df7c" providerId="ADAL" clId="{5F461BD9-0835-4514-8FCC-DBCDB74FA8C7}" dt="2025-01-06T13:04:11.452" v="3733" actId="26606"/>
          <ac:spMkLst>
            <pc:docMk/>
            <pc:sldMk cId="511082959" sldId="256"/>
            <ac:spMk id="45" creationId="{6EEA2DBD-9E1E-4521-8C01-F32AD18A89E3}"/>
          </ac:spMkLst>
        </pc:spChg>
        <pc:spChg chg="add">
          <ac:chgData name="Stefan Rosemann" userId="59f8833a-3cb5-434f-a21b-1930ced4df7c" providerId="ADAL" clId="{5F461BD9-0835-4514-8FCC-DBCDB74FA8C7}" dt="2025-01-06T13:04:11.452" v="3733" actId="26606"/>
          <ac:spMkLst>
            <pc:docMk/>
            <pc:sldMk cId="511082959" sldId="256"/>
            <ac:spMk id="47" creationId="{15BBD2C1-BA9B-46A9-A27A-33498B169272}"/>
          </ac:spMkLst>
        </pc:spChg>
        <pc:picChg chg="add mod ord modCrop">
          <ac:chgData name="Stefan Rosemann" userId="59f8833a-3cb5-434f-a21b-1930ced4df7c" providerId="ADAL" clId="{5F461BD9-0835-4514-8FCC-DBCDB74FA8C7}" dt="2025-01-06T13:04:28.014" v="3735" actId="14100"/>
          <ac:picMkLst>
            <pc:docMk/>
            <pc:sldMk cId="511082959" sldId="256"/>
            <ac:picMk id="9" creationId="{046E14FD-F8D9-E465-4E8F-46CB4E104100}"/>
          </ac:picMkLst>
        </pc:picChg>
        <pc:cxnChg chg="add">
          <ac:chgData name="Stefan Rosemann" userId="59f8833a-3cb5-434f-a21b-1930ced4df7c" providerId="ADAL" clId="{5F461BD9-0835-4514-8FCC-DBCDB74FA8C7}" dt="2025-01-06T13:04:11.452" v="3733" actId="26606"/>
          <ac:cxnSpMkLst>
            <pc:docMk/>
            <pc:sldMk cId="511082959" sldId="256"/>
            <ac:cxnSpMk id="31" creationId="{A57C1A16-B8AB-4D99-A195-A38F556A6486}"/>
          </ac:cxnSpMkLst>
        </pc:cxnChg>
        <pc:cxnChg chg="add">
          <ac:chgData name="Stefan Rosemann" userId="59f8833a-3cb5-434f-a21b-1930ced4df7c" providerId="ADAL" clId="{5F461BD9-0835-4514-8FCC-DBCDB74FA8C7}" dt="2025-01-06T13:04:11.452" v="3733" actId="26606"/>
          <ac:cxnSpMkLst>
            <pc:docMk/>
            <pc:sldMk cId="511082959" sldId="256"/>
            <ac:cxnSpMk id="33" creationId="{F8A9B20B-D1DD-4573-B5EC-558029519236}"/>
          </ac:cxnSpMkLst>
        </pc:cxnChg>
      </pc:sldChg>
      <pc:sldChg chg="addSp delSp modSp new mod setBg modAnim">
        <pc:chgData name="Stefan Rosemann" userId="59f8833a-3cb5-434f-a21b-1930ced4df7c" providerId="ADAL" clId="{5F461BD9-0835-4514-8FCC-DBCDB74FA8C7}" dt="2025-01-12T21:11:45.705" v="6281" actId="20577"/>
        <pc:sldMkLst>
          <pc:docMk/>
          <pc:sldMk cId="1649648746" sldId="257"/>
        </pc:sldMkLst>
        <pc:spChg chg="mod">
          <ac:chgData name="Stefan Rosemann" userId="59f8833a-3cb5-434f-a21b-1930ced4df7c" providerId="ADAL" clId="{5F461BD9-0835-4514-8FCC-DBCDB74FA8C7}" dt="2025-01-03T10:27:28.575" v="3158" actId="1076"/>
          <ac:spMkLst>
            <pc:docMk/>
            <pc:sldMk cId="1649648746" sldId="257"/>
            <ac:spMk id="2" creationId="{C0014EBB-BBC3-0437-0905-2F05D4C9ADF3}"/>
          </ac:spMkLst>
        </pc:spChg>
        <pc:spChg chg="add mod">
          <ac:chgData name="Stefan Rosemann" userId="59f8833a-3cb5-434f-a21b-1930ced4df7c" providerId="ADAL" clId="{5F461BD9-0835-4514-8FCC-DBCDB74FA8C7}" dt="2025-01-03T10:27:41.967" v="3170" actId="207"/>
          <ac:spMkLst>
            <pc:docMk/>
            <pc:sldMk cId="1649648746" sldId="257"/>
            <ac:spMk id="3" creationId="{D5971C46-F8C3-192A-C952-BD905E4068A2}"/>
          </ac:spMkLst>
        </pc:spChg>
        <pc:spChg chg="add">
          <ac:chgData name="Stefan Rosemann" userId="59f8833a-3cb5-434f-a21b-1930ced4df7c" providerId="ADAL" clId="{5F461BD9-0835-4514-8FCC-DBCDB74FA8C7}" dt="2025-01-02T12:57:01.215" v="371" actId="26606"/>
          <ac:spMkLst>
            <pc:docMk/>
            <pc:sldMk cId="1649648746" sldId="257"/>
            <ac:spMk id="15" creationId="{655AE6B0-AC9E-4167-806F-E9DB135FC46B}"/>
          </ac:spMkLst>
        </pc:spChg>
        <pc:spChg chg="add">
          <ac:chgData name="Stefan Rosemann" userId="59f8833a-3cb5-434f-a21b-1930ced4df7c" providerId="ADAL" clId="{5F461BD9-0835-4514-8FCC-DBCDB74FA8C7}" dt="2025-01-02T12:57:01.215" v="371" actId="26606"/>
          <ac:spMkLst>
            <pc:docMk/>
            <pc:sldMk cId="1649648746" sldId="257"/>
            <ac:spMk id="28" creationId="{87BD1F4E-A66D-4C06-86DA-8D56CA7A3B41}"/>
          </ac:spMkLst>
        </pc:spChg>
        <pc:grpChg chg="add">
          <ac:chgData name="Stefan Rosemann" userId="59f8833a-3cb5-434f-a21b-1930ced4df7c" providerId="ADAL" clId="{5F461BD9-0835-4514-8FCC-DBCDB74FA8C7}" dt="2025-01-02T12:57:01.215" v="371" actId="26606"/>
          <ac:grpSpMkLst>
            <pc:docMk/>
            <pc:sldMk cId="1649648746" sldId="257"/>
            <ac:grpSpMk id="17" creationId="{3523416A-383B-4FDC-B4C9-D8EDDFE9C043}"/>
          </ac:grpSpMkLst>
        </pc:grpChg>
        <pc:graphicFrameChg chg="add mod modGraphic">
          <ac:chgData name="Stefan Rosemann" userId="59f8833a-3cb5-434f-a21b-1930ced4df7c" providerId="ADAL" clId="{5F461BD9-0835-4514-8FCC-DBCDB74FA8C7}" dt="2025-01-12T21:11:45.705" v="6281" actId="20577"/>
          <ac:graphicFrameMkLst>
            <pc:docMk/>
            <pc:sldMk cId="1649648746" sldId="257"/>
            <ac:graphicFrameMk id="10" creationId="{8F811701-69C3-8AC4-D2E4-3BA76A7D8324}"/>
          </ac:graphicFrameMkLst>
        </pc:graphicFrameChg>
      </pc:sldChg>
      <pc:sldChg chg="addSp delSp modSp add del mod">
        <pc:chgData name="Stefan Rosemann" userId="59f8833a-3cb5-434f-a21b-1930ced4df7c" providerId="ADAL" clId="{5F461BD9-0835-4514-8FCC-DBCDB74FA8C7}" dt="2025-01-03T00:50:57.486" v="2816" actId="47"/>
        <pc:sldMkLst>
          <pc:docMk/>
          <pc:sldMk cId="3870269705" sldId="258"/>
        </pc:sldMkLst>
      </pc:sldChg>
      <pc:sldChg chg="addSp delSp modSp add del mod setBg">
        <pc:chgData name="Stefan Rosemann" userId="59f8833a-3cb5-434f-a21b-1930ced4df7c" providerId="ADAL" clId="{5F461BD9-0835-4514-8FCC-DBCDB74FA8C7}" dt="2025-01-03T00:50:54.717" v="2815" actId="47"/>
        <pc:sldMkLst>
          <pc:docMk/>
          <pc:sldMk cId="2998012850" sldId="259"/>
        </pc:sldMkLst>
      </pc:sldChg>
      <pc:sldChg chg="addSp delSp modSp add mod modAnim">
        <pc:chgData name="Stefan Rosemann" userId="59f8833a-3cb5-434f-a21b-1930ced4df7c" providerId="ADAL" clId="{5F461BD9-0835-4514-8FCC-DBCDB74FA8C7}" dt="2025-01-06T21:58:05.037" v="3962"/>
        <pc:sldMkLst>
          <pc:docMk/>
          <pc:sldMk cId="4105041354" sldId="260"/>
        </pc:sldMkLst>
        <pc:spChg chg="mod">
          <ac:chgData name="Stefan Rosemann" userId="59f8833a-3cb5-434f-a21b-1930ced4df7c" providerId="ADAL" clId="{5F461BD9-0835-4514-8FCC-DBCDB74FA8C7}" dt="2025-01-06T21:56:03.811" v="3936" actId="27636"/>
          <ac:spMkLst>
            <pc:docMk/>
            <pc:sldMk cId="4105041354" sldId="260"/>
            <ac:spMk id="2" creationId="{C0014EBB-BBC3-0437-0905-2F05D4C9ADF3}"/>
          </ac:spMkLst>
        </pc:spChg>
        <pc:spChg chg="add mod">
          <ac:chgData name="Stefan Rosemann" userId="59f8833a-3cb5-434f-a21b-1930ced4df7c" providerId="ADAL" clId="{5F461BD9-0835-4514-8FCC-DBCDB74FA8C7}" dt="2025-01-06T21:57:34.264" v="3956" actId="20577"/>
          <ac:spMkLst>
            <pc:docMk/>
            <pc:sldMk cId="4105041354" sldId="260"/>
            <ac:spMk id="4" creationId="{4EDA9426-943E-F967-16DE-869D7C9D52B3}"/>
          </ac:spMkLst>
        </pc:spChg>
        <pc:spChg chg="add mod">
          <ac:chgData name="Stefan Rosemann" userId="59f8833a-3cb5-434f-a21b-1930ced4df7c" providerId="ADAL" clId="{5F461BD9-0835-4514-8FCC-DBCDB74FA8C7}" dt="2025-01-02T13:09:56.496" v="413" actId="1076"/>
          <ac:spMkLst>
            <pc:docMk/>
            <pc:sldMk cId="4105041354" sldId="260"/>
            <ac:spMk id="5" creationId="{2CEBDA37-B744-04D7-E6AA-7265F6576D6F}"/>
          </ac:spMkLst>
        </pc:spChg>
      </pc:sldChg>
      <pc:sldChg chg="addSp delSp modSp add del mod delAnim modAnim">
        <pc:chgData name="Stefan Rosemann" userId="59f8833a-3cb5-434f-a21b-1930ced4df7c" providerId="ADAL" clId="{5F461BD9-0835-4514-8FCC-DBCDB74FA8C7}" dt="2025-01-06T22:26:42.171" v="4160" actId="47"/>
        <pc:sldMkLst>
          <pc:docMk/>
          <pc:sldMk cId="1681911451" sldId="261"/>
        </pc:sldMkLst>
      </pc:sldChg>
      <pc:sldChg chg="addSp delSp modSp add del mod modAnim">
        <pc:chgData name="Stefan Rosemann" userId="59f8833a-3cb5-434f-a21b-1930ced4df7c" providerId="ADAL" clId="{5F461BD9-0835-4514-8FCC-DBCDB74FA8C7}" dt="2025-01-06T22:26:46.456" v="4162" actId="47"/>
        <pc:sldMkLst>
          <pc:docMk/>
          <pc:sldMk cId="508759810" sldId="262"/>
        </pc:sldMkLst>
      </pc:sldChg>
      <pc:sldChg chg="addSp delSp modSp add del mod">
        <pc:chgData name="Stefan Rosemann" userId="59f8833a-3cb5-434f-a21b-1930ced4df7c" providerId="ADAL" clId="{5F461BD9-0835-4514-8FCC-DBCDB74FA8C7}" dt="2025-01-06T22:26:40.908" v="4159" actId="47"/>
        <pc:sldMkLst>
          <pc:docMk/>
          <pc:sldMk cId="1700930577" sldId="263"/>
        </pc:sldMkLst>
      </pc:sldChg>
      <pc:sldChg chg="delSp add del">
        <pc:chgData name="Stefan Rosemann" userId="59f8833a-3cb5-434f-a21b-1930ced4df7c" providerId="ADAL" clId="{5F461BD9-0835-4514-8FCC-DBCDB74FA8C7}" dt="2025-01-06T22:26:24.330" v="4156" actId="47"/>
        <pc:sldMkLst>
          <pc:docMk/>
          <pc:sldMk cId="243488328" sldId="264"/>
        </pc:sldMkLst>
      </pc:sldChg>
      <pc:sldChg chg="modSp add del mod">
        <pc:chgData name="Stefan Rosemann" userId="59f8833a-3cb5-434f-a21b-1930ced4df7c" providerId="ADAL" clId="{5F461BD9-0835-4514-8FCC-DBCDB74FA8C7}" dt="2025-01-06T22:26:43.209" v="4161" actId="47"/>
        <pc:sldMkLst>
          <pc:docMk/>
          <pc:sldMk cId="2686600888" sldId="265"/>
        </pc:sldMkLst>
      </pc:sldChg>
      <pc:sldChg chg="addSp delSp modSp add mod modAnim">
        <pc:chgData name="Stefan Rosemann" userId="59f8833a-3cb5-434f-a21b-1930ced4df7c" providerId="ADAL" clId="{5F461BD9-0835-4514-8FCC-DBCDB74FA8C7}" dt="2025-01-15T11:21:06.870" v="6506" actId="478"/>
        <pc:sldMkLst>
          <pc:docMk/>
          <pc:sldMk cId="1294981676" sldId="266"/>
        </pc:sldMkLst>
        <pc:picChg chg="mod topLvl">
          <ac:chgData name="Stefan Rosemann" userId="59f8833a-3cb5-434f-a21b-1930ced4df7c" providerId="ADAL" clId="{5F461BD9-0835-4514-8FCC-DBCDB74FA8C7}" dt="2025-01-15T11:21:06.870" v="6506" actId="478"/>
          <ac:picMkLst>
            <pc:docMk/>
            <pc:sldMk cId="1294981676" sldId="266"/>
            <ac:picMk id="9" creationId="{F270B6F5-A777-A8F4-AEF5-A647C2015919}"/>
          </ac:picMkLst>
        </pc:picChg>
      </pc:sldChg>
      <pc:sldChg chg="addSp delSp modSp add del mod modAnim">
        <pc:chgData name="Stefan Rosemann" userId="59f8833a-3cb5-434f-a21b-1930ced4df7c" providerId="ADAL" clId="{5F461BD9-0835-4514-8FCC-DBCDB74FA8C7}" dt="2025-01-15T11:20:06.433" v="6499" actId="47"/>
        <pc:sldMkLst>
          <pc:docMk/>
          <pc:sldMk cId="4073011613" sldId="267"/>
        </pc:sldMkLst>
      </pc:sldChg>
      <pc:sldChg chg="addSp delSp modSp add mod addAnim delAnim modAnim">
        <pc:chgData name="Stefan Rosemann" userId="59f8833a-3cb5-434f-a21b-1930ced4df7c" providerId="ADAL" clId="{5F461BD9-0835-4514-8FCC-DBCDB74FA8C7}" dt="2025-01-03T00:56:49.697" v="2851"/>
        <pc:sldMkLst>
          <pc:docMk/>
          <pc:sldMk cId="2386652865" sldId="268"/>
        </pc:sldMkLst>
        <pc:spChg chg="mod">
          <ac:chgData name="Stefan Rosemann" userId="59f8833a-3cb5-434f-a21b-1930ced4df7c" providerId="ADAL" clId="{5F461BD9-0835-4514-8FCC-DBCDB74FA8C7}" dt="2025-01-02T21:17:30.909" v="1604"/>
          <ac:spMkLst>
            <pc:docMk/>
            <pc:sldMk cId="2386652865" sldId="268"/>
            <ac:spMk id="2" creationId="{C0014EBB-BBC3-0437-0905-2F05D4C9ADF3}"/>
          </ac:spMkLst>
        </pc:spChg>
        <pc:spChg chg="add mod">
          <ac:chgData name="Stefan Rosemann" userId="59f8833a-3cb5-434f-a21b-1930ced4df7c" providerId="ADAL" clId="{5F461BD9-0835-4514-8FCC-DBCDB74FA8C7}" dt="2025-01-02T21:42:37.515" v="1760" actId="164"/>
          <ac:spMkLst>
            <pc:docMk/>
            <pc:sldMk cId="2386652865" sldId="268"/>
            <ac:spMk id="11264" creationId="{068F4070-2324-E9D3-889D-84FF18BEEFB7}"/>
          </ac:spMkLst>
        </pc:spChg>
        <pc:spChg chg="mod">
          <ac:chgData name="Stefan Rosemann" userId="59f8833a-3cb5-434f-a21b-1930ced4df7c" providerId="ADAL" clId="{5F461BD9-0835-4514-8FCC-DBCDB74FA8C7}" dt="2025-01-03T00:20:23.357" v="2583" actId="1076"/>
          <ac:spMkLst>
            <pc:docMk/>
            <pc:sldMk cId="2386652865" sldId="268"/>
            <ac:spMk id="11269" creationId="{548CA937-57B9-4211-E5C9-D462ED5C0064}"/>
          </ac:spMkLst>
        </pc:spChg>
        <pc:spChg chg="mod">
          <ac:chgData name="Stefan Rosemann" userId="59f8833a-3cb5-434f-a21b-1930ced4df7c" providerId="ADAL" clId="{5F461BD9-0835-4514-8FCC-DBCDB74FA8C7}" dt="2025-01-03T00:20:14.736" v="2582" actId="1076"/>
          <ac:spMkLst>
            <pc:docMk/>
            <pc:sldMk cId="2386652865" sldId="268"/>
            <ac:spMk id="11270" creationId="{A1E6AA67-EC74-2CD8-0CF8-54BC931E6057}"/>
          </ac:spMkLst>
        </pc:spChg>
        <pc:spChg chg="mod">
          <ac:chgData name="Stefan Rosemann" userId="59f8833a-3cb5-434f-a21b-1930ced4df7c" providerId="ADAL" clId="{5F461BD9-0835-4514-8FCC-DBCDB74FA8C7}" dt="2025-01-03T00:20:09.219" v="2581" actId="1076"/>
          <ac:spMkLst>
            <pc:docMk/>
            <pc:sldMk cId="2386652865" sldId="268"/>
            <ac:spMk id="11271" creationId="{660E8417-0BFC-1CDD-EA7E-4519160F98C1}"/>
          </ac:spMkLst>
        </pc:spChg>
        <pc:spChg chg="mod">
          <ac:chgData name="Stefan Rosemann" userId="59f8833a-3cb5-434f-a21b-1930ced4df7c" providerId="ADAL" clId="{5F461BD9-0835-4514-8FCC-DBCDB74FA8C7}" dt="2025-01-03T00:20:03.395" v="2580" actId="1076"/>
          <ac:spMkLst>
            <pc:docMk/>
            <pc:sldMk cId="2386652865" sldId="268"/>
            <ac:spMk id="11272" creationId="{7E7C24EB-E45D-A3A9-21A9-2FFCC1989C55}"/>
          </ac:spMkLst>
        </pc:spChg>
        <pc:spChg chg="mod">
          <ac:chgData name="Stefan Rosemann" userId="59f8833a-3cb5-434f-a21b-1930ced4df7c" providerId="ADAL" clId="{5F461BD9-0835-4514-8FCC-DBCDB74FA8C7}" dt="2025-01-03T00:19:31.044" v="2575" actId="1076"/>
          <ac:spMkLst>
            <pc:docMk/>
            <pc:sldMk cId="2386652865" sldId="268"/>
            <ac:spMk id="11273" creationId="{DEF6F449-6768-74CF-B32F-531BA1AC01D9}"/>
          </ac:spMkLst>
        </pc:spChg>
        <pc:spChg chg="mod">
          <ac:chgData name="Stefan Rosemann" userId="59f8833a-3cb5-434f-a21b-1930ced4df7c" providerId="ADAL" clId="{5F461BD9-0835-4514-8FCC-DBCDB74FA8C7}" dt="2025-01-03T00:19:37.214" v="2576" actId="1076"/>
          <ac:spMkLst>
            <pc:docMk/>
            <pc:sldMk cId="2386652865" sldId="268"/>
            <ac:spMk id="11274" creationId="{2E0AB9D6-47FC-A445-AAA7-48B56E64B9F2}"/>
          </ac:spMkLst>
        </pc:spChg>
        <pc:grpChg chg="add mod">
          <ac:chgData name="Stefan Rosemann" userId="59f8833a-3cb5-434f-a21b-1930ced4df7c" providerId="ADAL" clId="{5F461BD9-0835-4514-8FCC-DBCDB74FA8C7}" dt="2025-01-03T00:21:12.494" v="2589" actId="1076"/>
          <ac:grpSpMkLst>
            <pc:docMk/>
            <pc:sldMk cId="2386652865" sldId="268"/>
            <ac:grpSpMk id="36" creationId="{F5F72232-6407-AC56-70FB-BBC468BC2CEB}"/>
          </ac:grpSpMkLst>
        </pc:grpChg>
        <pc:grpChg chg="add mod">
          <ac:chgData name="Stefan Rosemann" userId="59f8833a-3cb5-434f-a21b-1930ced4df7c" providerId="ADAL" clId="{5F461BD9-0835-4514-8FCC-DBCDB74FA8C7}" dt="2025-01-02T21:42:37.515" v="1760" actId="164"/>
          <ac:grpSpMkLst>
            <pc:docMk/>
            <pc:sldMk cId="2386652865" sldId="268"/>
            <ac:grpSpMk id="11265" creationId="{81D980D6-5A48-546D-F805-9782B99D95DC}"/>
          </ac:grpSpMkLst>
        </pc:grpChg>
        <pc:grpChg chg="add mod">
          <ac:chgData name="Stefan Rosemann" userId="59f8833a-3cb5-434f-a21b-1930ced4df7c" providerId="ADAL" clId="{5F461BD9-0835-4514-8FCC-DBCDB74FA8C7}" dt="2025-01-03T00:18:09.094" v="2527" actId="1076"/>
          <ac:grpSpMkLst>
            <pc:docMk/>
            <pc:sldMk cId="2386652865" sldId="268"/>
            <ac:grpSpMk id="11267" creationId="{A660D4F4-7C55-81FB-3A0D-6C2BADA7515A}"/>
          </ac:grpSpMkLst>
        </pc:grpChg>
        <pc:grpChg chg="add mod">
          <ac:chgData name="Stefan Rosemann" userId="59f8833a-3cb5-434f-a21b-1930ced4df7c" providerId="ADAL" clId="{5F461BD9-0835-4514-8FCC-DBCDB74FA8C7}" dt="2025-01-03T00:19:56.386" v="2579"/>
          <ac:grpSpMkLst>
            <pc:docMk/>
            <pc:sldMk cId="2386652865" sldId="268"/>
            <ac:grpSpMk id="11275" creationId="{A4CEF512-4718-7993-D603-97EDCE66EAD7}"/>
          </ac:grpSpMkLst>
        </pc:grpChg>
        <pc:picChg chg="add mod">
          <ac:chgData name="Stefan Rosemann" userId="59f8833a-3cb5-434f-a21b-1930ced4df7c" providerId="ADAL" clId="{5F461BD9-0835-4514-8FCC-DBCDB74FA8C7}" dt="2025-01-02T20:37:56.868" v="1346" actId="1076"/>
          <ac:picMkLst>
            <pc:docMk/>
            <pc:sldMk cId="2386652865" sldId="268"/>
            <ac:picMk id="7" creationId="{B391DD60-9078-8ECC-AF5E-A7A0516F1280}"/>
          </ac:picMkLst>
        </pc:picChg>
        <pc:picChg chg="add mod">
          <ac:chgData name="Stefan Rosemann" userId="59f8833a-3cb5-434f-a21b-1930ced4df7c" providerId="ADAL" clId="{5F461BD9-0835-4514-8FCC-DBCDB74FA8C7}" dt="2025-01-02T20:38:02.337" v="1347" actId="1076"/>
          <ac:picMkLst>
            <pc:docMk/>
            <pc:sldMk cId="2386652865" sldId="268"/>
            <ac:picMk id="9" creationId="{5AC8DB41-7C8E-CDDC-15FF-8F542A223628}"/>
          </ac:picMkLst>
        </pc:picChg>
        <pc:picChg chg="add mod">
          <ac:chgData name="Stefan Rosemann" userId="59f8833a-3cb5-434f-a21b-1930ced4df7c" providerId="ADAL" clId="{5F461BD9-0835-4514-8FCC-DBCDB74FA8C7}" dt="2025-01-02T20:38:02.337" v="1347" actId="1076"/>
          <ac:picMkLst>
            <pc:docMk/>
            <pc:sldMk cId="2386652865" sldId="268"/>
            <ac:picMk id="12" creationId="{DA2376F3-4A34-DC6E-6CD4-4C2DC97B271D}"/>
          </ac:picMkLst>
        </pc:picChg>
        <pc:picChg chg="add mod">
          <ac:chgData name="Stefan Rosemann" userId="59f8833a-3cb5-434f-a21b-1930ced4df7c" providerId="ADAL" clId="{5F461BD9-0835-4514-8FCC-DBCDB74FA8C7}" dt="2025-01-02T20:37:56.868" v="1346" actId="1076"/>
          <ac:picMkLst>
            <pc:docMk/>
            <pc:sldMk cId="2386652865" sldId="268"/>
            <ac:picMk id="13" creationId="{3D4A44EA-23AB-A9E6-EE9A-F729BEEEF3E5}"/>
          </ac:picMkLst>
        </pc:picChg>
        <pc:picChg chg="add mod">
          <ac:chgData name="Stefan Rosemann" userId="59f8833a-3cb5-434f-a21b-1930ced4df7c" providerId="ADAL" clId="{5F461BD9-0835-4514-8FCC-DBCDB74FA8C7}" dt="2025-01-02T20:37:56.868" v="1346" actId="1076"/>
          <ac:picMkLst>
            <pc:docMk/>
            <pc:sldMk cId="2386652865" sldId="268"/>
            <ac:picMk id="14" creationId="{4126E95D-77BA-AB37-1394-ABF6A7299655}"/>
          </ac:picMkLst>
        </pc:picChg>
        <pc:picChg chg="add mod">
          <ac:chgData name="Stefan Rosemann" userId="59f8833a-3cb5-434f-a21b-1930ced4df7c" providerId="ADAL" clId="{5F461BD9-0835-4514-8FCC-DBCDB74FA8C7}" dt="2025-01-02T20:37:56.868" v="1346" actId="1076"/>
          <ac:picMkLst>
            <pc:docMk/>
            <pc:sldMk cId="2386652865" sldId="268"/>
            <ac:picMk id="15" creationId="{6E4A421F-8E9D-2510-3E6F-26D7D8DB1AEF}"/>
          </ac:picMkLst>
        </pc:picChg>
        <pc:picChg chg="add mod">
          <ac:chgData name="Stefan Rosemann" userId="59f8833a-3cb5-434f-a21b-1930ced4df7c" providerId="ADAL" clId="{5F461BD9-0835-4514-8FCC-DBCDB74FA8C7}" dt="2025-01-02T20:37:56.868" v="1346" actId="1076"/>
          <ac:picMkLst>
            <pc:docMk/>
            <pc:sldMk cId="2386652865" sldId="268"/>
            <ac:picMk id="16" creationId="{F8EFB2AE-0B49-FDA3-A912-F2A9026C32E6}"/>
          </ac:picMkLst>
        </pc:picChg>
        <pc:picChg chg="add mod">
          <ac:chgData name="Stefan Rosemann" userId="59f8833a-3cb5-434f-a21b-1930ced4df7c" providerId="ADAL" clId="{5F461BD9-0835-4514-8FCC-DBCDB74FA8C7}" dt="2025-01-02T20:37:56.868" v="1346" actId="1076"/>
          <ac:picMkLst>
            <pc:docMk/>
            <pc:sldMk cId="2386652865" sldId="268"/>
            <ac:picMk id="21" creationId="{40C32DEF-CA40-26AE-7853-2E0E662064DE}"/>
          </ac:picMkLst>
        </pc:picChg>
        <pc:picChg chg="add mod">
          <ac:chgData name="Stefan Rosemann" userId="59f8833a-3cb5-434f-a21b-1930ced4df7c" providerId="ADAL" clId="{5F461BD9-0835-4514-8FCC-DBCDB74FA8C7}" dt="2025-01-02T21:13:37.591" v="1577" actId="571"/>
          <ac:picMkLst>
            <pc:docMk/>
            <pc:sldMk cId="2386652865" sldId="268"/>
            <ac:picMk id="22" creationId="{9B97772B-0CA5-4AB1-CAED-A039CDD05AB7}"/>
          </ac:picMkLst>
        </pc:picChg>
        <pc:picChg chg="add mod">
          <ac:chgData name="Stefan Rosemann" userId="59f8833a-3cb5-434f-a21b-1930ced4df7c" providerId="ADAL" clId="{5F461BD9-0835-4514-8FCC-DBCDB74FA8C7}" dt="2025-01-02T20:37:56.868" v="1346" actId="1076"/>
          <ac:picMkLst>
            <pc:docMk/>
            <pc:sldMk cId="2386652865" sldId="268"/>
            <ac:picMk id="23" creationId="{68C1F1A3-D55F-4DF5-611A-4DABB26E73B5}"/>
          </ac:picMkLst>
        </pc:picChg>
        <pc:picChg chg="add mod">
          <ac:chgData name="Stefan Rosemann" userId="59f8833a-3cb5-434f-a21b-1930ced4df7c" providerId="ADAL" clId="{5F461BD9-0835-4514-8FCC-DBCDB74FA8C7}" dt="2025-01-02T20:37:56.868" v="1346" actId="1076"/>
          <ac:picMkLst>
            <pc:docMk/>
            <pc:sldMk cId="2386652865" sldId="268"/>
            <ac:picMk id="24" creationId="{9E840CAF-DFB9-A515-FBFC-6FFCB0A97C81}"/>
          </ac:picMkLst>
        </pc:picChg>
        <pc:picChg chg="add mod">
          <ac:chgData name="Stefan Rosemann" userId="59f8833a-3cb5-434f-a21b-1930ced4df7c" providerId="ADAL" clId="{5F461BD9-0835-4514-8FCC-DBCDB74FA8C7}" dt="2025-01-02T21:13:37.591" v="1577" actId="571"/>
          <ac:picMkLst>
            <pc:docMk/>
            <pc:sldMk cId="2386652865" sldId="268"/>
            <ac:picMk id="25" creationId="{A4D74F24-2AD1-0A08-6155-D722F3122D58}"/>
          </ac:picMkLst>
        </pc:picChg>
        <pc:picChg chg="add mod">
          <ac:chgData name="Stefan Rosemann" userId="59f8833a-3cb5-434f-a21b-1930ced4df7c" providerId="ADAL" clId="{5F461BD9-0835-4514-8FCC-DBCDB74FA8C7}" dt="2025-01-02T21:13:37.591" v="1577" actId="571"/>
          <ac:picMkLst>
            <pc:docMk/>
            <pc:sldMk cId="2386652865" sldId="268"/>
            <ac:picMk id="26" creationId="{03950A06-C5E5-28C6-8CDD-C46E1D2FE4B2}"/>
          </ac:picMkLst>
        </pc:picChg>
        <pc:picChg chg="add mod">
          <ac:chgData name="Stefan Rosemann" userId="59f8833a-3cb5-434f-a21b-1930ced4df7c" providerId="ADAL" clId="{5F461BD9-0835-4514-8FCC-DBCDB74FA8C7}" dt="2025-01-03T00:20:54.936" v="2585" actId="1076"/>
          <ac:picMkLst>
            <pc:docMk/>
            <pc:sldMk cId="2386652865" sldId="268"/>
            <ac:picMk id="27" creationId="{78009F33-F710-ECCB-8622-1DB452D7B8BB}"/>
          </ac:picMkLst>
        </pc:picChg>
        <pc:picChg chg="add mod">
          <ac:chgData name="Stefan Rosemann" userId="59f8833a-3cb5-434f-a21b-1930ced4df7c" providerId="ADAL" clId="{5F461BD9-0835-4514-8FCC-DBCDB74FA8C7}" dt="2025-01-02T21:13:37.591" v="1577" actId="571"/>
          <ac:picMkLst>
            <pc:docMk/>
            <pc:sldMk cId="2386652865" sldId="268"/>
            <ac:picMk id="28" creationId="{78953954-D11F-8E85-3EF5-09E340751D7D}"/>
          </ac:picMkLst>
        </pc:picChg>
        <pc:picChg chg="add mod ord">
          <ac:chgData name="Stefan Rosemann" userId="59f8833a-3cb5-434f-a21b-1930ced4df7c" providerId="ADAL" clId="{5F461BD9-0835-4514-8FCC-DBCDB74FA8C7}" dt="2025-01-02T21:13:37.591" v="1577" actId="571"/>
          <ac:picMkLst>
            <pc:docMk/>
            <pc:sldMk cId="2386652865" sldId="268"/>
            <ac:picMk id="29" creationId="{BCABAEBC-6D6C-6FF7-F064-E66B2DE9AFEA}"/>
          </ac:picMkLst>
        </pc:picChg>
        <pc:picChg chg="add mod">
          <ac:chgData name="Stefan Rosemann" userId="59f8833a-3cb5-434f-a21b-1930ced4df7c" providerId="ADAL" clId="{5F461BD9-0835-4514-8FCC-DBCDB74FA8C7}" dt="2025-01-02T21:13:37.591" v="1577" actId="571"/>
          <ac:picMkLst>
            <pc:docMk/>
            <pc:sldMk cId="2386652865" sldId="268"/>
            <ac:picMk id="30" creationId="{32AA4D98-9F9B-30D9-8D56-22204B03ECE7}"/>
          </ac:picMkLst>
        </pc:picChg>
        <pc:picChg chg="add mod ord">
          <ac:chgData name="Stefan Rosemann" userId="59f8833a-3cb5-434f-a21b-1930ced4df7c" providerId="ADAL" clId="{5F461BD9-0835-4514-8FCC-DBCDB74FA8C7}" dt="2025-01-02T21:13:37.591" v="1577" actId="571"/>
          <ac:picMkLst>
            <pc:docMk/>
            <pc:sldMk cId="2386652865" sldId="268"/>
            <ac:picMk id="31" creationId="{1951959D-7DA5-04C0-5FD1-798802D27C9B}"/>
          </ac:picMkLst>
        </pc:picChg>
        <pc:picChg chg="add mod">
          <ac:chgData name="Stefan Rosemann" userId="59f8833a-3cb5-434f-a21b-1930ced4df7c" providerId="ADAL" clId="{5F461BD9-0835-4514-8FCC-DBCDB74FA8C7}" dt="2025-01-02T21:13:37.591" v="1577" actId="571"/>
          <ac:picMkLst>
            <pc:docMk/>
            <pc:sldMk cId="2386652865" sldId="268"/>
            <ac:picMk id="32" creationId="{6F940B92-54B5-5CB4-B3DA-5B82BA539217}"/>
          </ac:picMkLst>
        </pc:picChg>
        <pc:picChg chg="add mod ord">
          <ac:chgData name="Stefan Rosemann" userId="59f8833a-3cb5-434f-a21b-1930ced4df7c" providerId="ADAL" clId="{5F461BD9-0835-4514-8FCC-DBCDB74FA8C7}" dt="2025-01-02T21:13:37.591" v="1577" actId="571"/>
          <ac:picMkLst>
            <pc:docMk/>
            <pc:sldMk cId="2386652865" sldId="268"/>
            <ac:picMk id="33" creationId="{DC99DADB-5449-48B0-155B-1D39D8498A35}"/>
          </ac:picMkLst>
        </pc:picChg>
        <pc:picChg chg="add mod ord">
          <ac:chgData name="Stefan Rosemann" userId="59f8833a-3cb5-434f-a21b-1930ced4df7c" providerId="ADAL" clId="{5F461BD9-0835-4514-8FCC-DBCDB74FA8C7}" dt="2025-01-02T21:13:45.828" v="1579" actId="166"/>
          <ac:picMkLst>
            <pc:docMk/>
            <pc:sldMk cId="2386652865" sldId="268"/>
            <ac:picMk id="34" creationId="{6839CCBB-6A99-13F6-BF5C-F8183DD65D7C}"/>
          </ac:picMkLst>
        </pc:picChg>
        <pc:picChg chg="add mod">
          <ac:chgData name="Stefan Rosemann" userId="59f8833a-3cb5-434f-a21b-1930ced4df7c" providerId="ADAL" clId="{5F461BD9-0835-4514-8FCC-DBCDB74FA8C7}" dt="2025-01-02T21:13:37.591" v="1577" actId="571"/>
          <ac:picMkLst>
            <pc:docMk/>
            <pc:sldMk cId="2386652865" sldId="268"/>
            <ac:picMk id="35" creationId="{A240EC90-8A26-6812-3301-74724EEA36E7}"/>
          </ac:picMkLst>
        </pc:picChg>
        <pc:picChg chg="add mod">
          <ac:chgData name="Stefan Rosemann" userId="59f8833a-3cb5-434f-a21b-1930ced4df7c" providerId="ADAL" clId="{5F461BD9-0835-4514-8FCC-DBCDB74FA8C7}" dt="2025-01-02T21:13:37.591" v="1577" actId="571"/>
          <ac:picMkLst>
            <pc:docMk/>
            <pc:sldMk cId="2386652865" sldId="268"/>
            <ac:picMk id="58" creationId="{78DD90F7-79A8-3AA0-B9B0-EBACEE81FD29}"/>
          </ac:picMkLst>
        </pc:picChg>
        <pc:picChg chg="add mod ord">
          <ac:chgData name="Stefan Rosemann" userId="59f8833a-3cb5-434f-a21b-1930ced4df7c" providerId="ADAL" clId="{5F461BD9-0835-4514-8FCC-DBCDB74FA8C7}" dt="2025-01-02T21:14:08.311" v="1583" actId="1076"/>
          <ac:picMkLst>
            <pc:docMk/>
            <pc:sldMk cId="2386652865" sldId="268"/>
            <ac:picMk id="59" creationId="{952D060D-93B9-6186-83EF-4E2FD7ED62B1}"/>
          </ac:picMkLst>
        </pc:picChg>
        <pc:picChg chg="add mod">
          <ac:chgData name="Stefan Rosemann" userId="59f8833a-3cb5-434f-a21b-1930ced4df7c" providerId="ADAL" clId="{5F461BD9-0835-4514-8FCC-DBCDB74FA8C7}" dt="2025-01-02T21:13:37.591" v="1577" actId="571"/>
          <ac:picMkLst>
            <pc:docMk/>
            <pc:sldMk cId="2386652865" sldId="268"/>
            <ac:picMk id="60" creationId="{C7B4CEA1-B17F-D245-9744-9BE923F49609}"/>
          </ac:picMkLst>
        </pc:picChg>
        <pc:picChg chg="add mod ord">
          <ac:chgData name="Stefan Rosemann" userId="59f8833a-3cb5-434f-a21b-1930ced4df7c" providerId="ADAL" clId="{5F461BD9-0835-4514-8FCC-DBCDB74FA8C7}" dt="2025-01-02T21:13:40.547" v="1578" actId="166"/>
          <ac:picMkLst>
            <pc:docMk/>
            <pc:sldMk cId="2386652865" sldId="268"/>
            <ac:picMk id="61" creationId="{EF883E66-A845-9C01-BC7D-249121ED107D}"/>
          </ac:picMkLst>
        </pc:picChg>
        <pc:picChg chg="add mod">
          <ac:chgData name="Stefan Rosemann" userId="59f8833a-3cb5-434f-a21b-1930ced4df7c" providerId="ADAL" clId="{5F461BD9-0835-4514-8FCC-DBCDB74FA8C7}" dt="2025-01-02T21:13:54.925" v="1580" actId="1076"/>
          <ac:picMkLst>
            <pc:docMk/>
            <pc:sldMk cId="2386652865" sldId="268"/>
            <ac:picMk id="62" creationId="{A3BCEF54-7B4F-6AF6-35AF-056CE51EC764}"/>
          </ac:picMkLst>
        </pc:picChg>
        <pc:picChg chg="add mod">
          <ac:chgData name="Stefan Rosemann" userId="59f8833a-3cb5-434f-a21b-1930ced4df7c" providerId="ADAL" clId="{5F461BD9-0835-4514-8FCC-DBCDB74FA8C7}" dt="2025-01-02T21:42:37.515" v="1760" actId="164"/>
          <ac:picMkLst>
            <pc:docMk/>
            <pc:sldMk cId="2386652865" sldId="268"/>
            <ac:picMk id="63" creationId="{7D9A155E-93A4-0E0F-E2CC-9261B9EA26B2}"/>
          </ac:picMkLst>
        </pc:picChg>
        <pc:picChg chg="add mod">
          <ac:chgData name="Stefan Rosemann" userId="59f8833a-3cb5-434f-a21b-1930ced4df7c" providerId="ADAL" clId="{5F461BD9-0835-4514-8FCC-DBCDB74FA8C7}" dt="2025-01-02T21:39:14.319" v="1732" actId="1076"/>
          <ac:picMkLst>
            <pc:docMk/>
            <pc:sldMk cId="2386652865" sldId="268"/>
            <ac:picMk id="11268" creationId="{31D137C9-149A-8B15-417A-5BC0AB0A5A57}"/>
          </ac:picMkLst>
        </pc:picChg>
        <pc:cxnChg chg="mod">
          <ac:chgData name="Stefan Rosemann" userId="59f8833a-3cb5-434f-a21b-1930ced4df7c" providerId="ADAL" clId="{5F461BD9-0835-4514-8FCC-DBCDB74FA8C7}" dt="2025-01-03T00:19:56.386" v="2579"/>
          <ac:cxnSpMkLst>
            <pc:docMk/>
            <pc:sldMk cId="2386652865" sldId="268"/>
            <ac:cxnSpMk id="11276" creationId="{76796074-01ED-2E8B-64E9-0A78D5DC259A}"/>
          </ac:cxnSpMkLst>
        </pc:cxnChg>
        <pc:cxnChg chg="mod">
          <ac:chgData name="Stefan Rosemann" userId="59f8833a-3cb5-434f-a21b-1930ced4df7c" providerId="ADAL" clId="{5F461BD9-0835-4514-8FCC-DBCDB74FA8C7}" dt="2025-01-03T00:19:56.386" v="2579"/>
          <ac:cxnSpMkLst>
            <pc:docMk/>
            <pc:sldMk cId="2386652865" sldId="268"/>
            <ac:cxnSpMk id="11277" creationId="{ACF7E286-A8EB-F440-69FA-BD927FB268BD}"/>
          </ac:cxnSpMkLst>
        </pc:cxnChg>
        <pc:cxnChg chg="mod">
          <ac:chgData name="Stefan Rosemann" userId="59f8833a-3cb5-434f-a21b-1930ced4df7c" providerId="ADAL" clId="{5F461BD9-0835-4514-8FCC-DBCDB74FA8C7}" dt="2025-01-03T00:19:56.386" v="2579"/>
          <ac:cxnSpMkLst>
            <pc:docMk/>
            <pc:sldMk cId="2386652865" sldId="268"/>
            <ac:cxnSpMk id="11278" creationId="{DEA4E4BF-9397-AA7F-BB26-0FD937E5D317}"/>
          </ac:cxnSpMkLst>
        </pc:cxnChg>
        <pc:cxnChg chg="mod">
          <ac:chgData name="Stefan Rosemann" userId="59f8833a-3cb5-434f-a21b-1930ced4df7c" providerId="ADAL" clId="{5F461BD9-0835-4514-8FCC-DBCDB74FA8C7}" dt="2025-01-03T00:19:56.386" v="2579"/>
          <ac:cxnSpMkLst>
            <pc:docMk/>
            <pc:sldMk cId="2386652865" sldId="268"/>
            <ac:cxnSpMk id="11279" creationId="{F63DB5A8-ABBA-D7DB-A272-08FEBA2438C3}"/>
          </ac:cxnSpMkLst>
        </pc:cxnChg>
        <pc:cxnChg chg="mod">
          <ac:chgData name="Stefan Rosemann" userId="59f8833a-3cb5-434f-a21b-1930ced4df7c" providerId="ADAL" clId="{5F461BD9-0835-4514-8FCC-DBCDB74FA8C7}" dt="2025-01-03T00:19:56.386" v="2579"/>
          <ac:cxnSpMkLst>
            <pc:docMk/>
            <pc:sldMk cId="2386652865" sldId="268"/>
            <ac:cxnSpMk id="11280" creationId="{C5D9C61E-AFDC-4FF9-18F2-36DA58D0DDC1}"/>
          </ac:cxnSpMkLst>
        </pc:cxnChg>
        <pc:cxnChg chg="mod">
          <ac:chgData name="Stefan Rosemann" userId="59f8833a-3cb5-434f-a21b-1930ced4df7c" providerId="ADAL" clId="{5F461BD9-0835-4514-8FCC-DBCDB74FA8C7}" dt="2025-01-03T00:19:56.386" v="2579"/>
          <ac:cxnSpMkLst>
            <pc:docMk/>
            <pc:sldMk cId="2386652865" sldId="268"/>
            <ac:cxnSpMk id="11281" creationId="{7ABD6774-22D2-6DDA-A994-36DCAD00507A}"/>
          </ac:cxnSpMkLst>
        </pc:cxnChg>
        <pc:cxnChg chg="mod">
          <ac:chgData name="Stefan Rosemann" userId="59f8833a-3cb5-434f-a21b-1930ced4df7c" providerId="ADAL" clId="{5F461BD9-0835-4514-8FCC-DBCDB74FA8C7}" dt="2025-01-03T00:19:56.386" v="2579"/>
          <ac:cxnSpMkLst>
            <pc:docMk/>
            <pc:sldMk cId="2386652865" sldId="268"/>
            <ac:cxnSpMk id="11282" creationId="{BD5B438F-8F3B-27D6-4903-6B8ABAACBAD7}"/>
          </ac:cxnSpMkLst>
        </pc:cxnChg>
        <pc:cxnChg chg="mod">
          <ac:chgData name="Stefan Rosemann" userId="59f8833a-3cb5-434f-a21b-1930ced4df7c" providerId="ADAL" clId="{5F461BD9-0835-4514-8FCC-DBCDB74FA8C7}" dt="2025-01-03T00:19:56.386" v="2579"/>
          <ac:cxnSpMkLst>
            <pc:docMk/>
            <pc:sldMk cId="2386652865" sldId="268"/>
            <ac:cxnSpMk id="11283" creationId="{7DB4D876-D7CF-684C-717F-304782C5A286}"/>
          </ac:cxnSpMkLst>
        </pc:cxnChg>
        <pc:cxnChg chg="mod">
          <ac:chgData name="Stefan Rosemann" userId="59f8833a-3cb5-434f-a21b-1930ced4df7c" providerId="ADAL" clId="{5F461BD9-0835-4514-8FCC-DBCDB74FA8C7}" dt="2025-01-03T00:19:56.386" v="2579"/>
          <ac:cxnSpMkLst>
            <pc:docMk/>
            <pc:sldMk cId="2386652865" sldId="268"/>
            <ac:cxnSpMk id="11284" creationId="{16781158-E6EC-28DB-8BCB-56D19CEE5659}"/>
          </ac:cxnSpMkLst>
        </pc:cxnChg>
        <pc:cxnChg chg="mod">
          <ac:chgData name="Stefan Rosemann" userId="59f8833a-3cb5-434f-a21b-1930ced4df7c" providerId="ADAL" clId="{5F461BD9-0835-4514-8FCC-DBCDB74FA8C7}" dt="2025-01-03T00:19:56.386" v="2579"/>
          <ac:cxnSpMkLst>
            <pc:docMk/>
            <pc:sldMk cId="2386652865" sldId="268"/>
            <ac:cxnSpMk id="11285" creationId="{5B710B79-F78B-1A94-982F-6F588DCAD940}"/>
          </ac:cxnSpMkLst>
        </pc:cxnChg>
      </pc:sldChg>
      <pc:sldChg chg="addSp delSp modSp add del mod setBg delAnim modAnim setClrOvrMap">
        <pc:chgData name="Stefan Rosemann" userId="59f8833a-3cb5-434f-a21b-1930ced4df7c" providerId="ADAL" clId="{5F461BD9-0835-4514-8FCC-DBCDB74FA8C7}" dt="2025-01-06T13:17:29.534" v="3739" actId="47"/>
        <pc:sldMkLst>
          <pc:docMk/>
          <pc:sldMk cId="740214008" sldId="269"/>
        </pc:sldMkLst>
      </pc:sldChg>
      <pc:sldChg chg="addSp delSp modSp add mod modAnim">
        <pc:chgData name="Stefan Rosemann" userId="59f8833a-3cb5-434f-a21b-1930ced4df7c" providerId="ADAL" clId="{5F461BD9-0835-4514-8FCC-DBCDB74FA8C7}" dt="2025-01-03T08:35:44.468" v="2938" actId="14100"/>
        <pc:sldMkLst>
          <pc:docMk/>
          <pc:sldMk cId="3843280733" sldId="270"/>
        </pc:sldMkLst>
        <pc:spChg chg="mod">
          <ac:chgData name="Stefan Rosemann" userId="59f8833a-3cb5-434f-a21b-1930ced4df7c" providerId="ADAL" clId="{5F461BD9-0835-4514-8FCC-DBCDB74FA8C7}" dt="2025-01-02T21:17:27.631" v="1603"/>
          <ac:spMkLst>
            <pc:docMk/>
            <pc:sldMk cId="3843280733" sldId="270"/>
            <ac:spMk id="2" creationId="{C0014EBB-BBC3-0437-0905-2F05D4C9ADF3}"/>
          </ac:spMkLst>
        </pc:spChg>
        <pc:spChg chg="mod">
          <ac:chgData name="Stefan Rosemann" userId="59f8833a-3cb5-434f-a21b-1930ced4df7c" providerId="ADAL" clId="{5F461BD9-0835-4514-8FCC-DBCDB74FA8C7}" dt="2025-01-03T00:13:43.781" v="2476" actId="20577"/>
          <ac:spMkLst>
            <pc:docMk/>
            <pc:sldMk cId="3843280733" sldId="270"/>
            <ac:spMk id="4" creationId="{0DEB935F-9C52-5C95-A194-CDF3E8299484}"/>
          </ac:spMkLst>
        </pc:spChg>
        <pc:spChg chg="add mod">
          <ac:chgData name="Stefan Rosemann" userId="59f8833a-3cb5-434f-a21b-1930ced4df7c" providerId="ADAL" clId="{5F461BD9-0835-4514-8FCC-DBCDB74FA8C7}" dt="2025-01-03T00:54:28.840" v="2843" actId="1076"/>
          <ac:spMkLst>
            <pc:docMk/>
            <pc:sldMk cId="3843280733" sldId="270"/>
            <ac:spMk id="10" creationId="{248CB031-A3E6-4FEB-14EA-117B2709B349}"/>
          </ac:spMkLst>
        </pc:spChg>
        <pc:grpChg chg="mod">
          <ac:chgData name="Stefan Rosemann" userId="59f8833a-3cb5-434f-a21b-1930ced4df7c" providerId="ADAL" clId="{5F461BD9-0835-4514-8FCC-DBCDB74FA8C7}" dt="2025-01-02T21:50:00.307" v="1810" actId="14100"/>
          <ac:grpSpMkLst>
            <pc:docMk/>
            <pc:sldMk cId="3843280733" sldId="270"/>
            <ac:grpSpMk id="5" creationId="{FA6C3030-914B-0815-7FC3-516488BD1C4B}"/>
          </ac:grpSpMkLst>
        </pc:grpChg>
        <pc:picChg chg="mod topLvl">
          <ac:chgData name="Stefan Rosemann" userId="59f8833a-3cb5-434f-a21b-1930ced4df7c" providerId="ADAL" clId="{5F461BD9-0835-4514-8FCC-DBCDB74FA8C7}" dt="2025-01-02T21:50:47.335" v="1819" actId="165"/>
          <ac:picMkLst>
            <pc:docMk/>
            <pc:sldMk cId="3843280733" sldId="270"/>
            <ac:picMk id="6" creationId="{3D341B5D-3716-F096-8ECB-C0FA565BD69E}"/>
          </ac:picMkLst>
        </pc:picChg>
        <pc:picChg chg="mod topLvl">
          <ac:chgData name="Stefan Rosemann" userId="59f8833a-3cb5-434f-a21b-1930ced4df7c" providerId="ADAL" clId="{5F461BD9-0835-4514-8FCC-DBCDB74FA8C7}" dt="2025-01-02T21:50:47.335" v="1819" actId="165"/>
          <ac:picMkLst>
            <pc:docMk/>
            <pc:sldMk cId="3843280733" sldId="270"/>
            <ac:picMk id="7" creationId="{3DE9DBC7-76D8-656E-14B4-22E545E9838C}"/>
          </ac:picMkLst>
        </pc:picChg>
        <pc:picChg chg="add mod">
          <ac:chgData name="Stefan Rosemann" userId="59f8833a-3cb5-434f-a21b-1930ced4df7c" providerId="ADAL" clId="{5F461BD9-0835-4514-8FCC-DBCDB74FA8C7}" dt="2025-01-03T08:35:44.468" v="2938" actId="14100"/>
          <ac:picMkLst>
            <pc:docMk/>
            <pc:sldMk cId="3843280733" sldId="270"/>
            <ac:picMk id="9" creationId="{9D65B469-A031-F135-7185-D4BD95E00AF1}"/>
          </ac:picMkLst>
        </pc:picChg>
        <pc:picChg chg="mod">
          <ac:chgData name="Stefan Rosemann" userId="59f8833a-3cb5-434f-a21b-1930ced4df7c" providerId="ADAL" clId="{5F461BD9-0835-4514-8FCC-DBCDB74FA8C7}" dt="2025-01-02T21:50:00.307" v="1810" actId="14100"/>
          <ac:picMkLst>
            <pc:docMk/>
            <pc:sldMk cId="3843280733" sldId="270"/>
            <ac:picMk id="11266" creationId="{D9B44587-E488-E1E9-2B91-168181C1C8A3}"/>
          </ac:picMkLst>
        </pc:picChg>
        <pc:picChg chg="add mod topLvl">
          <ac:chgData name="Stefan Rosemann" userId="59f8833a-3cb5-434f-a21b-1930ced4df7c" providerId="ADAL" clId="{5F461BD9-0835-4514-8FCC-DBCDB74FA8C7}" dt="2025-01-02T21:50:41.525" v="1818" actId="165"/>
          <ac:picMkLst>
            <pc:docMk/>
            <pc:sldMk cId="3843280733" sldId="270"/>
            <ac:picMk id="13314" creationId="{6C586A95-72A1-0716-3556-30A4595F3650}"/>
          </ac:picMkLst>
        </pc:picChg>
        <pc:picChg chg="add mod topLvl">
          <ac:chgData name="Stefan Rosemann" userId="59f8833a-3cb5-434f-a21b-1930ced4df7c" providerId="ADAL" clId="{5F461BD9-0835-4514-8FCC-DBCDB74FA8C7}" dt="2025-01-02T21:50:41.525" v="1818" actId="165"/>
          <ac:picMkLst>
            <pc:docMk/>
            <pc:sldMk cId="3843280733" sldId="270"/>
            <ac:picMk id="13316" creationId="{D37C816A-8B85-5097-ED76-F207F1D4815C}"/>
          </ac:picMkLst>
        </pc:picChg>
      </pc:sldChg>
      <pc:sldChg chg="addSp delSp modSp add del mod addAnim delAnim modAnim">
        <pc:chgData name="Stefan Rosemann" userId="59f8833a-3cb5-434f-a21b-1930ced4df7c" providerId="ADAL" clId="{5F461BD9-0835-4514-8FCC-DBCDB74FA8C7}" dt="2025-01-02T21:31:25.276" v="1692" actId="47"/>
        <pc:sldMkLst>
          <pc:docMk/>
          <pc:sldMk cId="614234103" sldId="271"/>
        </pc:sldMkLst>
      </pc:sldChg>
      <pc:sldChg chg="addSp delSp modSp add mod addAnim delAnim modAnim">
        <pc:chgData name="Stefan Rosemann" userId="59f8833a-3cb5-434f-a21b-1930ced4df7c" providerId="ADAL" clId="{5F461BD9-0835-4514-8FCC-DBCDB74FA8C7}" dt="2025-01-03T00:23:30.779" v="2597" actId="1076"/>
        <pc:sldMkLst>
          <pc:docMk/>
          <pc:sldMk cId="3409858230" sldId="272"/>
        </pc:sldMkLst>
        <pc:spChg chg="mod">
          <ac:chgData name="Stefan Rosemann" userId="59f8833a-3cb5-434f-a21b-1930ced4df7c" providerId="ADAL" clId="{5F461BD9-0835-4514-8FCC-DBCDB74FA8C7}" dt="2025-01-02T21:31:21.722" v="1691"/>
          <ac:spMkLst>
            <pc:docMk/>
            <pc:sldMk cId="3409858230" sldId="272"/>
            <ac:spMk id="2" creationId="{C0014EBB-BBC3-0437-0905-2F05D4C9ADF3}"/>
          </ac:spMkLst>
        </pc:spChg>
        <pc:spChg chg="add mod">
          <ac:chgData name="Stefan Rosemann" userId="59f8833a-3cb5-434f-a21b-1930ced4df7c" providerId="ADAL" clId="{5F461BD9-0835-4514-8FCC-DBCDB74FA8C7}" dt="2025-01-02T21:25:16.608" v="1651" actId="164"/>
          <ac:spMkLst>
            <pc:docMk/>
            <pc:sldMk cId="3409858230" sldId="272"/>
            <ac:spMk id="71" creationId="{AD3041B8-2384-3BBF-66B7-5F3F904C888A}"/>
          </ac:spMkLst>
        </pc:spChg>
        <pc:spChg chg="add mod">
          <ac:chgData name="Stefan Rosemann" userId="59f8833a-3cb5-434f-a21b-1930ced4df7c" providerId="ADAL" clId="{5F461BD9-0835-4514-8FCC-DBCDB74FA8C7}" dt="2025-01-02T21:32:40.795" v="1697" actId="1076"/>
          <ac:spMkLst>
            <pc:docMk/>
            <pc:sldMk cId="3409858230" sldId="272"/>
            <ac:spMk id="86" creationId="{CDE558BB-712E-2301-AFBB-50CB0D80825F}"/>
          </ac:spMkLst>
        </pc:spChg>
        <pc:spChg chg="mod">
          <ac:chgData name="Stefan Rosemann" userId="59f8833a-3cb5-434f-a21b-1930ced4df7c" providerId="ADAL" clId="{5F461BD9-0835-4514-8FCC-DBCDB74FA8C7}" dt="2025-01-02T21:43:39.471" v="1764"/>
          <ac:spMkLst>
            <pc:docMk/>
            <pc:sldMk cId="3409858230" sldId="272"/>
            <ac:spMk id="89" creationId="{65071B36-E8C4-DDB3-3CEC-DE8E38B6555B}"/>
          </ac:spMkLst>
        </pc:spChg>
        <pc:spChg chg="mod">
          <ac:chgData name="Stefan Rosemann" userId="59f8833a-3cb5-434f-a21b-1930ced4df7c" providerId="ADAL" clId="{5F461BD9-0835-4514-8FCC-DBCDB74FA8C7}" dt="2025-01-03T00:22:26.948" v="2591"/>
          <ac:spMkLst>
            <pc:docMk/>
            <pc:sldMk cId="3409858230" sldId="272"/>
            <ac:spMk id="14357" creationId="{03D9F53F-87BA-5E5A-2ABC-3A2F8E1339EF}"/>
          </ac:spMkLst>
        </pc:spChg>
        <pc:spChg chg="mod">
          <ac:chgData name="Stefan Rosemann" userId="59f8833a-3cb5-434f-a21b-1930ced4df7c" providerId="ADAL" clId="{5F461BD9-0835-4514-8FCC-DBCDB74FA8C7}" dt="2025-01-03T00:22:26.948" v="2591"/>
          <ac:spMkLst>
            <pc:docMk/>
            <pc:sldMk cId="3409858230" sldId="272"/>
            <ac:spMk id="14358" creationId="{85D44604-1215-B7B0-BEE6-377C0FCC8C7D}"/>
          </ac:spMkLst>
        </pc:spChg>
        <pc:spChg chg="mod">
          <ac:chgData name="Stefan Rosemann" userId="59f8833a-3cb5-434f-a21b-1930ced4df7c" providerId="ADAL" clId="{5F461BD9-0835-4514-8FCC-DBCDB74FA8C7}" dt="2025-01-03T00:22:26.948" v="2591"/>
          <ac:spMkLst>
            <pc:docMk/>
            <pc:sldMk cId="3409858230" sldId="272"/>
            <ac:spMk id="14359" creationId="{9DC1E1F8-6F17-5658-3946-C36C7037276A}"/>
          </ac:spMkLst>
        </pc:spChg>
        <pc:spChg chg="mod">
          <ac:chgData name="Stefan Rosemann" userId="59f8833a-3cb5-434f-a21b-1930ced4df7c" providerId="ADAL" clId="{5F461BD9-0835-4514-8FCC-DBCDB74FA8C7}" dt="2025-01-03T00:23:30.779" v="2597" actId="1076"/>
          <ac:spMkLst>
            <pc:docMk/>
            <pc:sldMk cId="3409858230" sldId="272"/>
            <ac:spMk id="14360" creationId="{167CE788-B5F4-40F1-E78E-EBAE45D2365F}"/>
          </ac:spMkLst>
        </pc:spChg>
        <pc:spChg chg="mod">
          <ac:chgData name="Stefan Rosemann" userId="59f8833a-3cb5-434f-a21b-1930ced4df7c" providerId="ADAL" clId="{5F461BD9-0835-4514-8FCC-DBCDB74FA8C7}" dt="2025-01-03T00:22:52.949" v="2592" actId="1076"/>
          <ac:spMkLst>
            <pc:docMk/>
            <pc:sldMk cId="3409858230" sldId="272"/>
            <ac:spMk id="14361" creationId="{CE4ABC2B-AE79-6204-00CE-B2B67D6A5AAE}"/>
          </ac:spMkLst>
        </pc:spChg>
        <pc:spChg chg="mod">
          <ac:chgData name="Stefan Rosemann" userId="59f8833a-3cb5-434f-a21b-1930ced4df7c" providerId="ADAL" clId="{5F461BD9-0835-4514-8FCC-DBCDB74FA8C7}" dt="2025-01-03T00:22:57.193" v="2593" actId="1076"/>
          <ac:spMkLst>
            <pc:docMk/>
            <pc:sldMk cId="3409858230" sldId="272"/>
            <ac:spMk id="14362" creationId="{A0111449-BDB2-8353-958C-E04EF0A47859}"/>
          </ac:spMkLst>
        </pc:spChg>
        <pc:grpChg chg="add del mod">
          <ac:chgData name="Stefan Rosemann" userId="59f8833a-3cb5-434f-a21b-1930ced4df7c" providerId="ADAL" clId="{5F461BD9-0835-4514-8FCC-DBCDB74FA8C7}" dt="2025-01-02T22:58:11.678" v="2089" actId="478"/>
          <ac:grpSpMkLst>
            <pc:docMk/>
            <pc:sldMk cId="3409858230" sldId="272"/>
            <ac:grpSpMk id="3" creationId="{B1B9C56E-E704-0CEF-F431-07BEC8B91C8A}"/>
          </ac:grpSpMkLst>
        </pc:grpChg>
        <pc:grpChg chg="mod">
          <ac:chgData name="Stefan Rosemann" userId="59f8833a-3cb5-434f-a21b-1930ced4df7c" providerId="ADAL" clId="{5F461BD9-0835-4514-8FCC-DBCDB74FA8C7}" dt="2025-01-02T21:16:02.012" v="1601"/>
          <ac:grpSpMkLst>
            <pc:docMk/>
            <pc:sldMk cId="3409858230" sldId="272"/>
            <ac:grpSpMk id="5" creationId="{9FE07DCD-BECB-9E16-8032-3805A59A9B98}"/>
          </ac:grpSpMkLst>
        </pc:grpChg>
        <pc:grpChg chg="add del mod">
          <ac:chgData name="Stefan Rosemann" userId="59f8833a-3cb5-434f-a21b-1930ced4df7c" providerId="ADAL" clId="{5F461BD9-0835-4514-8FCC-DBCDB74FA8C7}" dt="2025-01-02T22:58:11.921" v="2090" actId="478"/>
          <ac:grpSpMkLst>
            <pc:docMk/>
            <pc:sldMk cId="3409858230" sldId="272"/>
            <ac:grpSpMk id="20" creationId="{50774F3D-B4C0-1D4B-93FF-62D24D096B16}"/>
          </ac:grpSpMkLst>
        </pc:grpChg>
        <pc:grpChg chg="mod">
          <ac:chgData name="Stefan Rosemann" userId="59f8833a-3cb5-434f-a21b-1930ced4df7c" providerId="ADAL" clId="{5F461BD9-0835-4514-8FCC-DBCDB74FA8C7}" dt="2025-01-02T21:16:02.012" v="1601"/>
          <ac:grpSpMkLst>
            <pc:docMk/>
            <pc:sldMk cId="3409858230" sldId="272"/>
            <ac:grpSpMk id="37" creationId="{F2ACB55C-3351-F0A0-6219-F400762C343C}"/>
          </ac:grpSpMkLst>
        </pc:grpChg>
        <pc:grpChg chg="add del mod">
          <ac:chgData name="Stefan Rosemann" userId="59f8833a-3cb5-434f-a21b-1930ced4df7c" providerId="ADAL" clId="{5F461BD9-0835-4514-8FCC-DBCDB74FA8C7}" dt="2025-01-02T22:58:12.171" v="2091" actId="1076"/>
          <ac:grpSpMkLst>
            <pc:docMk/>
            <pc:sldMk cId="3409858230" sldId="272"/>
            <ac:grpSpMk id="55" creationId="{B4D27D03-D582-4BE2-23AA-24A6A3531F97}"/>
          </ac:grpSpMkLst>
        </pc:grpChg>
        <pc:grpChg chg="mod">
          <ac:chgData name="Stefan Rosemann" userId="59f8833a-3cb5-434f-a21b-1930ced4df7c" providerId="ADAL" clId="{5F461BD9-0835-4514-8FCC-DBCDB74FA8C7}" dt="2025-01-02T21:16:02.012" v="1601"/>
          <ac:grpSpMkLst>
            <pc:docMk/>
            <pc:sldMk cId="3409858230" sldId="272"/>
            <ac:grpSpMk id="57" creationId="{62358BE4-7D7A-0E26-00BE-F4FD96E5F225}"/>
          </ac:grpSpMkLst>
        </pc:grpChg>
        <pc:grpChg chg="add mod">
          <ac:chgData name="Stefan Rosemann" userId="59f8833a-3cb5-434f-a21b-1930ced4df7c" providerId="ADAL" clId="{5F461BD9-0835-4514-8FCC-DBCDB74FA8C7}" dt="2025-01-02T21:30:19.244" v="1687" actId="164"/>
          <ac:grpSpMkLst>
            <pc:docMk/>
            <pc:sldMk cId="3409858230" sldId="272"/>
            <ac:grpSpMk id="72" creationId="{D6AE5990-8490-186D-3474-4BE6E188F160}"/>
          </ac:grpSpMkLst>
        </pc:grpChg>
        <pc:grpChg chg="add mod">
          <ac:chgData name="Stefan Rosemann" userId="59f8833a-3cb5-434f-a21b-1930ced4df7c" providerId="ADAL" clId="{5F461BD9-0835-4514-8FCC-DBCDB74FA8C7}" dt="2025-01-02T21:29:36.306" v="1684" actId="571"/>
          <ac:grpSpMkLst>
            <pc:docMk/>
            <pc:sldMk cId="3409858230" sldId="272"/>
            <ac:grpSpMk id="79" creationId="{8CCF74CC-8080-FAFF-2D36-E8B8E59E38C1}"/>
          </ac:grpSpMkLst>
        </pc:grpChg>
        <pc:grpChg chg="add mod">
          <ac:chgData name="Stefan Rosemann" userId="59f8833a-3cb5-434f-a21b-1930ced4df7c" providerId="ADAL" clId="{5F461BD9-0835-4514-8FCC-DBCDB74FA8C7}" dt="2025-01-02T21:30:19.244" v="1687" actId="164"/>
          <ac:grpSpMkLst>
            <pc:docMk/>
            <pc:sldMk cId="3409858230" sldId="272"/>
            <ac:grpSpMk id="80" creationId="{0BE286DF-B192-7038-5C89-DB3ABE4EAF34}"/>
          </ac:grpSpMkLst>
        </pc:grpChg>
        <pc:grpChg chg="add del mod">
          <ac:chgData name="Stefan Rosemann" userId="59f8833a-3cb5-434f-a21b-1930ced4df7c" providerId="ADAL" clId="{5F461BD9-0835-4514-8FCC-DBCDB74FA8C7}" dt="2025-01-02T22:58:12.399" v="2092" actId="478"/>
          <ac:grpSpMkLst>
            <pc:docMk/>
            <pc:sldMk cId="3409858230" sldId="272"/>
            <ac:grpSpMk id="84" creationId="{9930DB9E-F888-34EC-5A95-51CB3421C37F}"/>
          </ac:grpSpMkLst>
        </pc:grpChg>
        <pc:grpChg chg="add mod">
          <ac:chgData name="Stefan Rosemann" userId="59f8833a-3cb5-434f-a21b-1930ced4df7c" providerId="ADAL" clId="{5F461BD9-0835-4514-8FCC-DBCDB74FA8C7}" dt="2025-01-02T21:43:39.471" v="1764"/>
          <ac:grpSpMkLst>
            <pc:docMk/>
            <pc:sldMk cId="3409858230" sldId="272"/>
            <ac:grpSpMk id="87" creationId="{A21A544A-9A2E-C841-3F0D-BF00E6E7D415}"/>
          </ac:grpSpMkLst>
        </pc:grpChg>
        <pc:grpChg chg="add mod">
          <ac:chgData name="Stefan Rosemann" userId="59f8833a-3cb5-434f-a21b-1930ced4df7c" providerId="ADAL" clId="{5F461BD9-0835-4514-8FCC-DBCDB74FA8C7}" dt="2025-01-03T00:22:26.948" v="2591"/>
          <ac:grpSpMkLst>
            <pc:docMk/>
            <pc:sldMk cId="3409858230" sldId="272"/>
            <ac:grpSpMk id="14356" creationId="{D760255C-79C6-885D-DF87-83C1FD345CBA}"/>
          </ac:grpSpMkLst>
        </pc:grpChg>
        <pc:picChg chg="mod">
          <ac:chgData name="Stefan Rosemann" userId="59f8833a-3cb5-434f-a21b-1930ced4df7c" providerId="ADAL" clId="{5F461BD9-0835-4514-8FCC-DBCDB74FA8C7}" dt="2025-01-02T21:16:02.012" v="1601"/>
          <ac:picMkLst>
            <pc:docMk/>
            <pc:sldMk cId="3409858230" sldId="272"/>
            <ac:picMk id="4" creationId="{AFF77DE0-5094-43BF-28D1-C76AA7886489}"/>
          </ac:picMkLst>
        </pc:picChg>
        <pc:picChg chg="mod">
          <ac:chgData name="Stefan Rosemann" userId="59f8833a-3cb5-434f-a21b-1930ced4df7c" providerId="ADAL" clId="{5F461BD9-0835-4514-8FCC-DBCDB74FA8C7}" dt="2025-01-03T00:23:25.098" v="2596" actId="1076"/>
          <ac:picMkLst>
            <pc:docMk/>
            <pc:sldMk cId="3409858230" sldId="272"/>
            <ac:picMk id="14" creationId="{4126E95D-77BA-AB37-1394-ABF6A7299655}"/>
          </ac:picMkLst>
        </pc:picChg>
        <pc:picChg chg="mod">
          <ac:chgData name="Stefan Rosemann" userId="59f8833a-3cb5-434f-a21b-1930ced4df7c" providerId="ADAL" clId="{5F461BD9-0835-4514-8FCC-DBCDB74FA8C7}" dt="2025-01-02T21:16:02.012" v="1601"/>
          <ac:picMkLst>
            <pc:docMk/>
            <pc:sldMk cId="3409858230" sldId="272"/>
            <ac:picMk id="43" creationId="{BD627F18-75E2-124B-B528-875508E602EB}"/>
          </ac:picMkLst>
        </pc:picChg>
        <pc:picChg chg="mod">
          <ac:chgData name="Stefan Rosemann" userId="59f8833a-3cb5-434f-a21b-1930ced4df7c" providerId="ADAL" clId="{5F461BD9-0835-4514-8FCC-DBCDB74FA8C7}" dt="2025-01-02T21:16:02.012" v="1601"/>
          <ac:picMkLst>
            <pc:docMk/>
            <pc:sldMk cId="3409858230" sldId="272"/>
            <ac:picMk id="63" creationId="{294EEF91-8847-0AC2-967B-243E8469CFD7}"/>
          </ac:picMkLst>
        </pc:picChg>
        <pc:picChg chg="add mod">
          <ac:chgData name="Stefan Rosemann" userId="59f8833a-3cb5-434f-a21b-1930ced4df7c" providerId="ADAL" clId="{5F461BD9-0835-4514-8FCC-DBCDB74FA8C7}" dt="2025-01-02T21:25:16.608" v="1651" actId="164"/>
          <ac:picMkLst>
            <pc:docMk/>
            <pc:sldMk cId="3409858230" sldId="272"/>
            <ac:picMk id="70" creationId="{D6194922-3A13-F028-37E7-2E23E7A3DBC0}"/>
          </ac:picMkLst>
        </pc:picChg>
        <pc:picChg chg="add mod ord">
          <ac:chgData name="Stefan Rosemann" userId="59f8833a-3cb5-434f-a21b-1930ced4df7c" providerId="ADAL" clId="{5F461BD9-0835-4514-8FCC-DBCDB74FA8C7}" dt="2025-01-02T22:22:27.324" v="1903" actId="1038"/>
          <ac:picMkLst>
            <pc:docMk/>
            <pc:sldMk cId="3409858230" sldId="272"/>
            <ac:picMk id="74" creationId="{7CC2214D-CCA3-65CD-746E-F95B52F6F0B4}"/>
          </ac:picMkLst>
        </pc:picChg>
        <pc:picChg chg="add mod modCrop">
          <ac:chgData name="Stefan Rosemann" userId="59f8833a-3cb5-434f-a21b-1930ced4df7c" providerId="ADAL" clId="{5F461BD9-0835-4514-8FCC-DBCDB74FA8C7}" dt="2025-01-02T21:29:36.306" v="1684" actId="571"/>
          <ac:picMkLst>
            <pc:docMk/>
            <pc:sldMk cId="3409858230" sldId="272"/>
            <ac:picMk id="76" creationId="{BD3C2657-E66C-A93C-4662-197DA0F2E13A}"/>
          </ac:picMkLst>
        </pc:picChg>
        <pc:picChg chg="add mod">
          <ac:chgData name="Stefan Rosemann" userId="59f8833a-3cb5-434f-a21b-1930ced4df7c" providerId="ADAL" clId="{5F461BD9-0835-4514-8FCC-DBCDB74FA8C7}" dt="2025-01-02T21:29:36.306" v="1684" actId="571"/>
          <ac:picMkLst>
            <pc:docMk/>
            <pc:sldMk cId="3409858230" sldId="272"/>
            <ac:picMk id="78" creationId="{5A614839-8AA5-36BE-FE77-E4C5B53E28ED}"/>
          </ac:picMkLst>
        </pc:picChg>
        <pc:picChg chg="add del mod">
          <ac:chgData name="Stefan Rosemann" userId="59f8833a-3cb5-434f-a21b-1930ced4df7c" providerId="ADAL" clId="{5F461BD9-0835-4514-8FCC-DBCDB74FA8C7}" dt="2025-01-02T22:21:57.101" v="1894" actId="1076"/>
          <ac:picMkLst>
            <pc:docMk/>
            <pc:sldMk cId="3409858230" sldId="272"/>
            <ac:picMk id="81" creationId="{86433D90-4213-18D1-7A77-4C86D427052B}"/>
          </ac:picMkLst>
        </pc:picChg>
        <pc:picChg chg="add mod">
          <ac:chgData name="Stefan Rosemann" userId="59f8833a-3cb5-434f-a21b-1930ced4df7c" providerId="ADAL" clId="{5F461BD9-0835-4514-8FCC-DBCDB74FA8C7}" dt="2025-01-02T21:29:36.306" v="1684" actId="571"/>
          <ac:picMkLst>
            <pc:docMk/>
            <pc:sldMk cId="3409858230" sldId="272"/>
            <ac:picMk id="82" creationId="{CFAE12D9-14C2-A606-E494-40320B79C6A1}"/>
          </ac:picMkLst>
        </pc:picChg>
        <pc:picChg chg="add mod">
          <ac:chgData name="Stefan Rosemann" userId="59f8833a-3cb5-434f-a21b-1930ced4df7c" providerId="ADAL" clId="{5F461BD9-0835-4514-8FCC-DBCDB74FA8C7}" dt="2025-01-02T21:29:36.306" v="1684" actId="571"/>
          <ac:picMkLst>
            <pc:docMk/>
            <pc:sldMk cId="3409858230" sldId="272"/>
            <ac:picMk id="83" creationId="{1EED8457-795E-C721-4541-230FB95CDD15}"/>
          </ac:picMkLst>
        </pc:picChg>
        <pc:picChg chg="mod">
          <ac:chgData name="Stefan Rosemann" userId="59f8833a-3cb5-434f-a21b-1930ced4df7c" providerId="ADAL" clId="{5F461BD9-0835-4514-8FCC-DBCDB74FA8C7}" dt="2025-01-02T21:43:39.471" v="1764"/>
          <ac:picMkLst>
            <pc:docMk/>
            <pc:sldMk cId="3409858230" sldId="272"/>
            <ac:picMk id="88" creationId="{DCC444C5-FDFA-3291-07BE-8C88DCEECE35}"/>
          </ac:picMkLst>
        </pc:picChg>
        <pc:cxnChg chg="mod">
          <ac:chgData name="Stefan Rosemann" userId="59f8833a-3cb5-434f-a21b-1930ced4df7c" providerId="ADAL" clId="{5F461BD9-0835-4514-8FCC-DBCDB74FA8C7}" dt="2025-01-02T21:16:02.012" v="1601"/>
          <ac:cxnSpMkLst>
            <pc:docMk/>
            <pc:sldMk cId="3409858230" sldId="272"/>
            <ac:cxnSpMk id="6" creationId="{DC77650D-ED01-D0A0-BEA5-6B6CC5E7395D}"/>
          </ac:cxnSpMkLst>
        </pc:cxnChg>
        <pc:cxnChg chg="mod">
          <ac:chgData name="Stefan Rosemann" userId="59f8833a-3cb5-434f-a21b-1930ced4df7c" providerId="ADAL" clId="{5F461BD9-0835-4514-8FCC-DBCDB74FA8C7}" dt="2025-01-02T21:16:02.012" v="1601"/>
          <ac:cxnSpMkLst>
            <pc:docMk/>
            <pc:sldMk cId="3409858230" sldId="272"/>
            <ac:cxnSpMk id="8" creationId="{A9954D66-8D48-DAB3-CDBE-0C29D6C828E4}"/>
          </ac:cxnSpMkLst>
        </pc:cxnChg>
        <pc:cxnChg chg="mod">
          <ac:chgData name="Stefan Rosemann" userId="59f8833a-3cb5-434f-a21b-1930ced4df7c" providerId="ADAL" clId="{5F461BD9-0835-4514-8FCC-DBCDB74FA8C7}" dt="2025-01-02T21:16:02.012" v="1601"/>
          <ac:cxnSpMkLst>
            <pc:docMk/>
            <pc:sldMk cId="3409858230" sldId="272"/>
            <ac:cxnSpMk id="10" creationId="{43D5A2FB-5447-E4F1-690B-197E4C1A8484}"/>
          </ac:cxnSpMkLst>
        </pc:cxnChg>
        <pc:cxnChg chg="mod">
          <ac:chgData name="Stefan Rosemann" userId="59f8833a-3cb5-434f-a21b-1930ced4df7c" providerId="ADAL" clId="{5F461BD9-0835-4514-8FCC-DBCDB74FA8C7}" dt="2025-01-02T21:16:02.012" v="1601"/>
          <ac:cxnSpMkLst>
            <pc:docMk/>
            <pc:sldMk cId="3409858230" sldId="272"/>
            <ac:cxnSpMk id="17" creationId="{3C2085F9-1B9A-9EE5-D4EE-FA3D4C08F686}"/>
          </ac:cxnSpMkLst>
        </pc:cxnChg>
        <pc:cxnChg chg="mod">
          <ac:chgData name="Stefan Rosemann" userId="59f8833a-3cb5-434f-a21b-1930ced4df7c" providerId="ADAL" clId="{5F461BD9-0835-4514-8FCC-DBCDB74FA8C7}" dt="2025-01-02T21:16:02.012" v="1601"/>
          <ac:cxnSpMkLst>
            <pc:docMk/>
            <pc:sldMk cId="3409858230" sldId="272"/>
            <ac:cxnSpMk id="18" creationId="{E8B20DD7-F14A-BE9B-71D8-2E0F6E831807}"/>
          </ac:cxnSpMkLst>
        </pc:cxnChg>
        <pc:cxnChg chg="mod">
          <ac:chgData name="Stefan Rosemann" userId="59f8833a-3cb5-434f-a21b-1930ced4df7c" providerId="ADAL" clId="{5F461BD9-0835-4514-8FCC-DBCDB74FA8C7}" dt="2025-01-02T21:16:02.012" v="1601"/>
          <ac:cxnSpMkLst>
            <pc:docMk/>
            <pc:sldMk cId="3409858230" sldId="272"/>
            <ac:cxnSpMk id="19" creationId="{A64A0820-7D38-D9A0-2417-265727E6E798}"/>
          </ac:cxnSpMkLst>
        </pc:cxnChg>
        <pc:cxnChg chg="mod">
          <ac:chgData name="Stefan Rosemann" userId="59f8833a-3cb5-434f-a21b-1930ced4df7c" providerId="ADAL" clId="{5F461BD9-0835-4514-8FCC-DBCDB74FA8C7}" dt="2025-01-02T21:16:02.012" v="1601"/>
          <ac:cxnSpMkLst>
            <pc:docMk/>
            <pc:sldMk cId="3409858230" sldId="272"/>
            <ac:cxnSpMk id="44" creationId="{1ECDD0BD-A6BE-AA89-4C50-E09A2FA5EA44}"/>
          </ac:cxnSpMkLst>
        </pc:cxnChg>
        <pc:cxnChg chg="mod">
          <ac:chgData name="Stefan Rosemann" userId="59f8833a-3cb5-434f-a21b-1930ced4df7c" providerId="ADAL" clId="{5F461BD9-0835-4514-8FCC-DBCDB74FA8C7}" dt="2025-01-02T21:16:02.012" v="1601"/>
          <ac:cxnSpMkLst>
            <pc:docMk/>
            <pc:sldMk cId="3409858230" sldId="272"/>
            <ac:cxnSpMk id="45" creationId="{049A05E4-959E-092C-1AE7-185D33368BFA}"/>
          </ac:cxnSpMkLst>
        </pc:cxnChg>
        <pc:cxnChg chg="mod">
          <ac:chgData name="Stefan Rosemann" userId="59f8833a-3cb5-434f-a21b-1930ced4df7c" providerId="ADAL" clId="{5F461BD9-0835-4514-8FCC-DBCDB74FA8C7}" dt="2025-01-02T21:16:02.012" v="1601"/>
          <ac:cxnSpMkLst>
            <pc:docMk/>
            <pc:sldMk cId="3409858230" sldId="272"/>
            <ac:cxnSpMk id="47" creationId="{EB2B8F3D-D065-BFE1-6118-2B06F9435126}"/>
          </ac:cxnSpMkLst>
        </pc:cxnChg>
        <pc:cxnChg chg="mod">
          <ac:chgData name="Stefan Rosemann" userId="59f8833a-3cb5-434f-a21b-1930ced4df7c" providerId="ADAL" clId="{5F461BD9-0835-4514-8FCC-DBCDB74FA8C7}" dt="2025-01-02T21:16:02.012" v="1601"/>
          <ac:cxnSpMkLst>
            <pc:docMk/>
            <pc:sldMk cId="3409858230" sldId="272"/>
            <ac:cxnSpMk id="49" creationId="{CACA6AD2-3D54-DEC5-41B1-8194706AB1C7}"/>
          </ac:cxnSpMkLst>
        </pc:cxnChg>
        <pc:cxnChg chg="mod">
          <ac:chgData name="Stefan Rosemann" userId="59f8833a-3cb5-434f-a21b-1930ced4df7c" providerId="ADAL" clId="{5F461BD9-0835-4514-8FCC-DBCDB74FA8C7}" dt="2025-01-02T21:16:02.012" v="1601"/>
          <ac:cxnSpMkLst>
            <pc:docMk/>
            <pc:sldMk cId="3409858230" sldId="272"/>
            <ac:cxnSpMk id="51" creationId="{E13B0FC5-3A3D-42C1-D2BF-89587249FEDB}"/>
          </ac:cxnSpMkLst>
        </pc:cxnChg>
        <pc:cxnChg chg="mod">
          <ac:chgData name="Stefan Rosemann" userId="59f8833a-3cb5-434f-a21b-1930ced4df7c" providerId="ADAL" clId="{5F461BD9-0835-4514-8FCC-DBCDB74FA8C7}" dt="2025-01-02T21:16:02.012" v="1601"/>
          <ac:cxnSpMkLst>
            <pc:docMk/>
            <pc:sldMk cId="3409858230" sldId="272"/>
            <ac:cxnSpMk id="53" creationId="{25AA7C28-E8DF-85C7-566D-8A022E23C22B}"/>
          </ac:cxnSpMkLst>
        </pc:cxnChg>
        <pc:cxnChg chg="mod">
          <ac:chgData name="Stefan Rosemann" userId="59f8833a-3cb5-434f-a21b-1930ced4df7c" providerId="ADAL" clId="{5F461BD9-0835-4514-8FCC-DBCDB74FA8C7}" dt="2025-01-02T21:16:02.012" v="1601"/>
          <ac:cxnSpMkLst>
            <pc:docMk/>
            <pc:sldMk cId="3409858230" sldId="272"/>
            <ac:cxnSpMk id="64" creationId="{0C7B94FE-A366-B794-3144-B3D50F897694}"/>
          </ac:cxnSpMkLst>
        </pc:cxnChg>
        <pc:cxnChg chg="mod">
          <ac:chgData name="Stefan Rosemann" userId="59f8833a-3cb5-434f-a21b-1930ced4df7c" providerId="ADAL" clId="{5F461BD9-0835-4514-8FCC-DBCDB74FA8C7}" dt="2025-01-02T21:16:02.012" v="1601"/>
          <ac:cxnSpMkLst>
            <pc:docMk/>
            <pc:sldMk cId="3409858230" sldId="272"/>
            <ac:cxnSpMk id="65" creationId="{28712A49-A7F0-8E97-3F8A-D471A0AD2284}"/>
          </ac:cxnSpMkLst>
        </pc:cxnChg>
        <pc:cxnChg chg="mod">
          <ac:chgData name="Stefan Rosemann" userId="59f8833a-3cb5-434f-a21b-1930ced4df7c" providerId="ADAL" clId="{5F461BD9-0835-4514-8FCC-DBCDB74FA8C7}" dt="2025-01-02T21:16:02.012" v="1601"/>
          <ac:cxnSpMkLst>
            <pc:docMk/>
            <pc:sldMk cId="3409858230" sldId="272"/>
            <ac:cxnSpMk id="66" creationId="{2FB6C8F1-ECF9-811C-C3A1-C56BBBE589E5}"/>
          </ac:cxnSpMkLst>
        </pc:cxnChg>
        <pc:cxnChg chg="mod">
          <ac:chgData name="Stefan Rosemann" userId="59f8833a-3cb5-434f-a21b-1930ced4df7c" providerId="ADAL" clId="{5F461BD9-0835-4514-8FCC-DBCDB74FA8C7}" dt="2025-01-02T21:16:02.012" v="1601"/>
          <ac:cxnSpMkLst>
            <pc:docMk/>
            <pc:sldMk cId="3409858230" sldId="272"/>
            <ac:cxnSpMk id="67" creationId="{34739A16-D129-FB48-749F-45CD89280300}"/>
          </ac:cxnSpMkLst>
        </pc:cxnChg>
        <pc:cxnChg chg="mod">
          <ac:chgData name="Stefan Rosemann" userId="59f8833a-3cb5-434f-a21b-1930ced4df7c" providerId="ADAL" clId="{5F461BD9-0835-4514-8FCC-DBCDB74FA8C7}" dt="2025-01-02T21:16:02.012" v="1601"/>
          <ac:cxnSpMkLst>
            <pc:docMk/>
            <pc:sldMk cId="3409858230" sldId="272"/>
            <ac:cxnSpMk id="68" creationId="{D42B4B01-03DE-4896-EA76-C2869C61C42F}"/>
          </ac:cxnSpMkLst>
        </pc:cxnChg>
        <pc:cxnChg chg="mod">
          <ac:chgData name="Stefan Rosemann" userId="59f8833a-3cb5-434f-a21b-1930ced4df7c" providerId="ADAL" clId="{5F461BD9-0835-4514-8FCC-DBCDB74FA8C7}" dt="2025-01-02T21:16:02.012" v="1601"/>
          <ac:cxnSpMkLst>
            <pc:docMk/>
            <pc:sldMk cId="3409858230" sldId="272"/>
            <ac:cxnSpMk id="69" creationId="{578A0F86-EF7A-F89C-07F3-187C7229496E}"/>
          </ac:cxnSpMkLst>
        </pc:cxnChg>
      </pc:sldChg>
      <pc:sldChg chg="addSp delSp modSp add mod modAnim">
        <pc:chgData name="Stefan Rosemann" userId="59f8833a-3cb5-434f-a21b-1930ced4df7c" providerId="ADAL" clId="{5F461BD9-0835-4514-8FCC-DBCDB74FA8C7}" dt="2025-01-12T21:04:44.585" v="6184" actId="20577"/>
        <pc:sldMkLst>
          <pc:docMk/>
          <pc:sldMk cId="3157862210" sldId="273"/>
        </pc:sldMkLst>
        <pc:spChg chg="mod">
          <ac:chgData name="Stefan Rosemann" userId="59f8833a-3cb5-434f-a21b-1930ced4df7c" providerId="ADAL" clId="{5F461BD9-0835-4514-8FCC-DBCDB74FA8C7}" dt="2025-01-02T21:57:38.616" v="1854"/>
          <ac:spMkLst>
            <pc:docMk/>
            <pc:sldMk cId="3157862210" sldId="273"/>
            <ac:spMk id="2" creationId="{C0014EBB-BBC3-0437-0905-2F05D4C9ADF3}"/>
          </ac:spMkLst>
        </pc:spChg>
        <pc:spChg chg="add mod">
          <ac:chgData name="Stefan Rosemann" userId="59f8833a-3cb5-434f-a21b-1930ced4df7c" providerId="ADAL" clId="{5F461BD9-0835-4514-8FCC-DBCDB74FA8C7}" dt="2025-01-12T21:04:44.585" v="6184" actId="20577"/>
          <ac:spMkLst>
            <pc:docMk/>
            <pc:sldMk cId="3157862210" sldId="273"/>
            <ac:spMk id="4" creationId="{B03BAB26-9B64-C889-B9C2-F8F7D9BA91C5}"/>
          </ac:spMkLst>
        </pc:spChg>
      </pc:sldChg>
      <pc:sldChg chg="addSp delSp modSp add mod delAnim modAnim">
        <pc:chgData name="Stefan Rosemann" userId="59f8833a-3cb5-434f-a21b-1930ced4df7c" providerId="ADAL" clId="{5F461BD9-0835-4514-8FCC-DBCDB74FA8C7}" dt="2025-01-07T20:08:04.380" v="4293" actId="14100"/>
        <pc:sldMkLst>
          <pc:docMk/>
          <pc:sldMk cId="1870023863" sldId="274"/>
        </pc:sldMkLst>
        <pc:spChg chg="add mod">
          <ac:chgData name="Stefan Rosemann" userId="59f8833a-3cb5-434f-a21b-1930ced4df7c" providerId="ADAL" clId="{5F461BD9-0835-4514-8FCC-DBCDB74FA8C7}" dt="2025-01-02T23:46:51.631" v="2414" actId="207"/>
          <ac:spMkLst>
            <pc:docMk/>
            <pc:sldMk cId="1870023863" sldId="274"/>
            <ac:spMk id="33" creationId="{DFEAFF10-3C80-9F0B-88BA-0EBE8BBA7E2A}"/>
          </ac:spMkLst>
        </pc:spChg>
        <pc:spChg chg="mod">
          <ac:chgData name="Stefan Rosemann" userId="59f8833a-3cb5-434f-a21b-1930ced4df7c" providerId="ADAL" clId="{5F461BD9-0835-4514-8FCC-DBCDB74FA8C7}" dt="2025-01-03T00:24:09.538" v="2598"/>
          <ac:spMkLst>
            <pc:docMk/>
            <pc:sldMk cId="1870023863" sldId="274"/>
            <ac:spMk id="38" creationId="{F27C5320-1CD9-1FC0-9237-6C8F9364EF70}"/>
          </ac:spMkLst>
        </pc:spChg>
        <pc:spChg chg="mod">
          <ac:chgData name="Stefan Rosemann" userId="59f8833a-3cb5-434f-a21b-1930ced4df7c" providerId="ADAL" clId="{5F461BD9-0835-4514-8FCC-DBCDB74FA8C7}" dt="2025-01-03T00:24:09.538" v="2598"/>
          <ac:spMkLst>
            <pc:docMk/>
            <pc:sldMk cId="1870023863" sldId="274"/>
            <ac:spMk id="39" creationId="{3ED1C3A2-26F9-A7DD-247E-D22BD25C2895}"/>
          </ac:spMkLst>
        </pc:spChg>
        <pc:spChg chg="mod">
          <ac:chgData name="Stefan Rosemann" userId="59f8833a-3cb5-434f-a21b-1930ced4df7c" providerId="ADAL" clId="{5F461BD9-0835-4514-8FCC-DBCDB74FA8C7}" dt="2025-01-03T00:24:09.538" v="2598"/>
          <ac:spMkLst>
            <pc:docMk/>
            <pc:sldMk cId="1870023863" sldId="274"/>
            <ac:spMk id="40" creationId="{D21D7BB8-C5BF-3354-C754-D4DB06EEFDCD}"/>
          </ac:spMkLst>
        </pc:spChg>
        <pc:spChg chg="mod">
          <ac:chgData name="Stefan Rosemann" userId="59f8833a-3cb5-434f-a21b-1930ced4df7c" providerId="ADAL" clId="{5F461BD9-0835-4514-8FCC-DBCDB74FA8C7}" dt="2025-01-03T00:24:09.538" v="2598"/>
          <ac:spMkLst>
            <pc:docMk/>
            <pc:sldMk cId="1870023863" sldId="274"/>
            <ac:spMk id="41" creationId="{A7C9FD6A-0BF0-B31F-4C55-BDD7CF6706ED}"/>
          </ac:spMkLst>
        </pc:spChg>
        <pc:spChg chg="mod">
          <ac:chgData name="Stefan Rosemann" userId="59f8833a-3cb5-434f-a21b-1930ced4df7c" providerId="ADAL" clId="{5F461BD9-0835-4514-8FCC-DBCDB74FA8C7}" dt="2025-01-03T00:24:09.538" v="2598"/>
          <ac:spMkLst>
            <pc:docMk/>
            <pc:sldMk cId="1870023863" sldId="274"/>
            <ac:spMk id="42" creationId="{CBE59D31-A44C-855C-AF0A-378681B8A539}"/>
          </ac:spMkLst>
        </pc:spChg>
        <pc:spChg chg="add mod topLvl">
          <ac:chgData name="Stefan Rosemann" userId="59f8833a-3cb5-434f-a21b-1930ced4df7c" providerId="ADAL" clId="{5F461BD9-0835-4514-8FCC-DBCDB74FA8C7}" dt="2025-01-07T20:08:04.380" v="4293" actId="14100"/>
          <ac:spMkLst>
            <pc:docMk/>
            <pc:sldMk cId="1870023863" sldId="274"/>
            <ac:spMk id="43" creationId="{059074E6-655D-F33B-E7F0-B4BC9F95B8D8}"/>
          </ac:spMkLst>
        </pc:spChg>
        <pc:spChg chg="mod">
          <ac:chgData name="Stefan Rosemann" userId="59f8833a-3cb5-434f-a21b-1930ced4df7c" providerId="ADAL" clId="{5F461BD9-0835-4514-8FCC-DBCDB74FA8C7}" dt="2025-01-03T00:24:09.538" v="2598"/>
          <ac:spMkLst>
            <pc:docMk/>
            <pc:sldMk cId="1870023863" sldId="274"/>
            <ac:spMk id="46" creationId="{65801774-FEFD-6EDC-53D7-FDE680F6B244}"/>
          </ac:spMkLst>
        </pc:spChg>
        <pc:spChg chg="mod">
          <ac:chgData name="Stefan Rosemann" userId="59f8833a-3cb5-434f-a21b-1930ced4df7c" providerId="ADAL" clId="{5F461BD9-0835-4514-8FCC-DBCDB74FA8C7}" dt="2025-01-03T00:58:10.776" v="2852"/>
          <ac:spMkLst>
            <pc:docMk/>
            <pc:sldMk cId="1870023863" sldId="274"/>
            <ac:spMk id="52" creationId="{A2CE0E9E-E1EE-B06D-CCBB-C57372CC19ED}"/>
          </ac:spMkLst>
        </pc:spChg>
        <pc:spChg chg="mod">
          <ac:chgData name="Stefan Rosemann" userId="59f8833a-3cb5-434f-a21b-1930ced4df7c" providerId="ADAL" clId="{5F461BD9-0835-4514-8FCC-DBCDB74FA8C7}" dt="2025-01-03T00:24:24.786" v="2600" actId="1076"/>
          <ac:spMkLst>
            <pc:docMk/>
            <pc:sldMk cId="1870023863" sldId="274"/>
            <ac:spMk id="14352" creationId="{C594E241-06D6-F5D7-1EBA-2B2C2572D4F0}"/>
          </ac:spMkLst>
        </pc:spChg>
        <pc:grpChg chg="add mod ord">
          <ac:chgData name="Stefan Rosemann" userId="59f8833a-3cb5-434f-a21b-1930ced4df7c" providerId="ADAL" clId="{5F461BD9-0835-4514-8FCC-DBCDB74FA8C7}" dt="2025-01-02T22:59:27.894" v="2108" actId="167"/>
          <ac:grpSpMkLst>
            <pc:docMk/>
            <pc:sldMk cId="1870023863" sldId="274"/>
            <ac:grpSpMk id="7" creationId="{B4D27D03-D582-4BE2-23AA-24A6A3531F97}"/>
          </ac:grpSpMkLst>
        </pc:grpChg>
        <pc:grpChg chg="mod">
          <ac:chgData name="Stefan Rosemann" userId="59f8833a-3cb5-434f-a21b-1930ced4df7c" providerId="ADAL" clId="{5F461BD9-0835-4514-8FCC-DBCDB74FA8C7}" dt="2025-01-02T22:59:23.646" v="2107"/>
          <ac:grpSpMkLst>
            <pc:docMk/>
            <pc:sldMk cId="1870023863" sldId="274"/>
            <ac:grpSpMk id="9" creationId="{62358BE4-7D7A-0E26-00BE-F4FD96E5F225}"/>
          </ac:grpSpMkLst>
        </pc:grpChg>
        <pc:grpChg chg="add mod">
          <ac:chgData name="Stefan Rosemann" userId="59f8833a-3cb5-434f-a21b-1930ced4df7c" providerId="ADAL" clId="{5F461BD9-0835-4514-8FCC-DBCDB74FA8C7}" dt="2025-01-03T00:24:09.538" v="2598"/>
          <ac:grpSpMkLst>
            <pc:docMk/>
            <pc:sldMk cId="1870023863" sldId="274"/>
            <ac:grpSpMk id="34" creationId="{31CA7145-F6A8-A851-C56F-0ACFAD72EA3B}"/>
          </ac:grpSpMkLst>
        </pc:grpChg>
        <pc:grpChg chg="add mod">
          <ac:chgData name="Stefan Rosemann" userId="59f8833a-3cb5-434f-a21b-1930ced4df7c" providerId="ADAL" clId="{5F461BD9-0835-4514-8FCC-DBCDB74FA8C7}" dt="2025-01-07T20:04:06.048" v="4234" actId="164"/>
          <ac:grpSpMkLst>
            <pc:docMk/>
            <pc:sldMk cId="1870023863" sldId="274"/>
            <ac:grpSpMk id="47" creationId="{AD73AE37-3D4B-8850-AC01-C3F47E7AC128}"/>
          </ac:grpSpMkLst>
        </pc:grpChg>
        <pc:grpChg chg="add mod">
          <ac:chgData name="Stefan Rosemann" userId="59f8833a-3cb5-434f-a21b-1930ced4df7c" providerId="ADAL" clId="{5F461BD9-0835-4514-8FCC-DBCDB74FA8C7}" dt="2025-01-03T00:58:10.776" v="2852"/>
          <ac:grpSpMkLst>
            <pc:docMk/>
            <pc:sldMk cId="1870023863" sldId="274"/>
            <ac:grpSpMk id="48" creationId="{90C1001D-24E9-0B9A-C6B1-73020935805F}"/>
          </ac:grpSpMkLst>
        </pc:grpChg>
        <pc:grpChg chg="add mod">
          <ac:chgData name="Stefan Rosemann" userId="59f8833a-3cb5-434f-a21b-1930ced4df7c" providerId="ADAL" clId="{5F461BD9-0835-4514-8FCC-DBCDB74FA8C7}" dt="2025-01-07T20:04:14.015" v="4235" actId="164"/>
          <ac:grpSpMkLst>
            <pc:docMk/>
            <pc:sldMk cId="1870023863" sldId="274"/>
            <ac:grpSpMk id="49" creationId="{C655A682-9698-8CF4-AA37-FCE7A0B29BB8}"/>
          </ac:grpSpMkLst>
        </pc:grpChg>
        <pc:picChg chg="mod">
          <ac:chgData name="Stefan Rosemann" userId="59f8833a-3cb5-434f-a21b-1930ced4df7c" providerId="ADAL" clId="{5F461BD9-0835-4514-8FCC-DBCDB74FA8C7}" dt="2025-01-02T22:59:23.646" v="2107"/>
          <ac:picMkLst>
            <pc:docMk/>
            <pc:sldMk cId="1870023863" sldId="274"/>
            <ac:picMk id="13" creationId="{294EEF91-8847-0AC2-967B-243E8469CFD7}"/>
          </ac:picMkLst>
        </pc:picChg>
        <pc:picChg chg="mod">
          <ac:chgData name="Stefan Rosemann" userId="59f8833a-3cb5-434f-a21b-1930ced4df7c" providerId="ADAL" clId="{5F461BD9-0835-4514-8FCC-DBCDB74FA8C7}" dt="2025-01-03T00:24:19.340" v="2599" actId="1076"/>
          <ac:picMkLst>
            <pc:docMk/>
            <pc:sldMk cId="1870023863" sldId="274"/>
            <ac:picMk id="30" creationId="{32AA4D98-9F9B-30D9-8D56-22204B03ECE7}"/>
          </ac:picMkLst>
        </pc:picChg>
        <pc:picChg chg="add mod">
          <ac:chgData name="Stefan Rosemann" userId="59f8833a-3cb5-434f-a21b-1930ced4df7c" providerId="ADAL" clId="{5F461BD9-0835-4514-8FCC-DBCDB74FA8C7}" dt="2025-01-07T20:03:18.021" v="4231"/>
          <ac:picMkLst>
            <pc:docMk/>
            <pc:sldMk cId="1870023863" sldId="274"/>
            <ac:picMk id="45" creationId="{100A5AE7-087D-C480-9D7C-090DBC243C7E}"/>
          </ac:picMkLst>
        </pc:picChg>
        <pc:picChg chg="mod">
          <ac:chgData name="Stefan Rosemann" userId="59f8833a-3cb5-434f-a21b-1930ced4df7c" providerId="ADAL" clId="{5F461BD9-0835-4514-8FCC-DBCDB74FA8C7}" dt="2025-01-03T00:58:10.776" v="2852"/>
          <ac:picMkLst>
            <pc:docMk/>
            <pc:sldMk cId="1870023863" sldId="274"/>
            <ac:picMk id="50" creationId="{B443DC62-63C2-0FEE-4FF9-51EFD5B5D025}"/>
          </ac:picMkLst>
        </pc:picChg>
        <pc:picChg chg="mod topLvl">
          <ac:chgData name="Stefan Rosemann" userId="59f8833a-3cb5-434f-a21b-1930ced4df7c" providerId="ADAL" clId="{5F461BD9-0835-4514-8FCC-DBCDB74FA8C7}" dt="2025-01-07T20:04:06.048" v="4234" actId="164"/>
          <ac:picMkLst>
            <pc:docMk/>
            <pc:sldMk cId="1870023863" sldId="274"/>
            <ac:picMk id="90" creationId="{89DA6725-56B8-EF8F-1A87-4418590A4DB9}"/>
          </ac:picMkLst>
        </pc:picChg>
        <pc:cxnChg chg="add mod topLvl">
          <ac:chgData name="Stefan Rosemann" userId="59f8833a-3cb5-434f-a21b-1930ced4df7c" providerId="ADAL" clId="{5F461BD9-0835-4514-8FCC-DBCDB74FA8C7}" dt="2025-01-07T20:04:06.048" v="4234" actId="164"/>
          <ac:cxnSpMkLst>
            <pc:docMk/>
            <pc:sldMk cId="1870023863" sldId="274"/>
            <ac:cxnSpMk id="4" creationId="{56CDF457-B5E3-32AA-DCB0-D32B89727AFB}"/>
          </ac:cxnSpMkLst>
        </pc:cxnChg>
        <pc:cxnChg chg="add mod topLvl">
          <ac:chgData name="Stefan Rosemann" userId="59f8833a-3cb5-434f-a21b-1930ced4df7c" providerId="ADAL" clId="{5F461BD9-0835-4514-8FCC-DBCDB74FA8C7}" dt="2025-01-07T20:04:14.015" v="4235" actId="164"/>
          <ac:cxnSpMkLst>
            <pc:docMk/>
            <pc:sldMk cId="1870023863" sldId="274"/>
            <ac:cxnSpMk id="5" creationId="{18047944-1458-ED06-B0FF-1BB689FA840F}"/>
          </ac:cxnSpMkLst>
        </pc:cxnChg>
        <pc:cxnChg chg="add mod topLvl">
          <ac:chgData name="Stefan Rosemann" userId="59f8833a-3cb5-434f-a21b-1930ced4df7c" providerId="ADAL" clId="{5F461BD9-0835-4514-8FCC-DBCDB74FA8C7}" dt="2025-01-07T20:04:14.015" v="4235" actId="164"/>
          <ac:cxnSpMkLst>
            <pc:docMk/>
            <pc:sldMk cId="1870023863" sldId="274"/>
            <ac:cxnSpMk id="10" creationId="{C3EAA4F5-627D-FE5B-5500-5B2C45C6B6DC}"/>
          </ac:cxnSpMkLst>
        </pc:cxnChg>
        <pc:cxnChg chg="mod">
          <ac:chgData name="Stefan Rosemann" userId="59f8833a-3cb5-434f-a21b-1930ced4df7c" providerId="ADAL" clId="{5F461BD9-0835-4514-8FCC-DBCDB74FA8C7}" dt="2025-01-02T22:59:23.646" v="2107"/>
          <ac:cxnSpMkLst>
            <pc:docMk/>
            <pc:sldMk cId="1870023863" sldId="274"/>
            <ac:cxnSpMk id="15" creationId="{0C7B94FE-A366-B794-3144-B3D50F897694}"/>
          </ac:cxnSpMkLst>
        </pc:cxnChg>
        <pc:cxnChg chg="mod">
          <ac:chgData name="Stefan Rosemann" userId="59f8833a-3cb5-434f-a21b-1930ced4df7c" providerId="ADAL" clId="{5F461BD9-0835-4514-8FCC-DBCDB74FA8C7}" dt="2025-01-02T22:59:23.646" v="2107"/>
          <ac:cxnSpMkLst>
            <pc:docMk/>
            <pc:sldMk cId="1870023863" sldId="274"/>
            <ac:cxnSpMk id="21" creationId="{28712A49-A7F0-8E97-3F8A-D471A0AD2284}"/>
          </ac:cxnSpMkLst>
        </pc:cxnChg>
        <pc:cxnChg chg="mod">
          <ac:chgData name="Stefan Rosemann" userId="59f8833a-3cb5-434f-a21b-1930ced4df7c" providerId="ADAL" clId="{5F461BD9-0835-4514-8FCC-DBCDB74FA8C7}" dt="2025-01-02T22:59:23.646" v="2107"/>
          <ac:cxnSpMkLst>
            <pc:docMk/>
            <pc:sldMk cId="1870023863" sldId="274"/>
            <ac:cxnSpMk id="23" creationId="{2FB6C8F1-ECF9-811C-C3A1-C56BBBE589E5}"/>
          </ac:cxnSpMkLst>
        </pc:cxnChg>
        <pc:cxnChg chg="mod">
          <ac:chgData name="Stefan Rosemann" userId="59f8833a-3cb5-434f-a21b-1930ced4df7c" providerId="ADAL" clId="{5F461BD9-0835-4514-8FCC-DBCDB74FA8C7}" dt="2025-01-02T22:59:23.646" v="2107"/>
          <ac:cxnSpMkLst>
            <pc:docMk/>
            <pc:sldMk cId="1870023863" sldId="274"/>
            <ac:cxnSpMk id="25" creationId="{34739A16-D129-FB48-749F-45CD89280300}"/>
          </ac:cxnSpMkLst>
        </pc:cxnChg>
        <pc:cxnChg chg="mod">
          <ac:chgData name="Stefan Rosemann" userId="59f8833a-3cb5-434f-a21b-1930ced4df7c" providerId="ADAL" clId="{5F461BD9-0835-4514-8FCC-DBCDB74FA8C7}" dt="2025-01-02T22:59:23.646" v="2107"/>
          <ac:cxnSpMkLst>
            <pc:docMk/>
            <pc:sldMk cId="1870023863" sldId="274"/>
            <ac:cxnSpMk id="26" creationId="{D42B4B01-03DE-4896-EA76-C2869C61C42F}"/>
          </ac:cxnSpMkLst>
        </pc:cxnChg>
        <pc:cxnChg chg="mod">
          <ac:chgData name="Stefan Rosemann" userId="59f8833a-3cb5-434f-a21b-1930ced4df7c" providerId="ADAL" clId="{5F461BD9-0835-4514-8FCC-DBCDB74FA8C7}" dt="2025-01-02T22:59:23.646" v="2107"/>
          <ac:cxnSpMkLst>
            <pc:docMk/>
            <pc:sldMk cId="1870023863" sldId="274"/>
            <ac:cxnSpMk id="29" creationId="{578A0F86-EF7A-F89C-07F3-187C7229496E}"/>
          </ac:cxnSpMkLst>
        </pc:cxnChg>
        <pc:cxnChg chg="add mod">
          <ac:chgData name="Stefan Rosemann" userId="59f8833a-3cb5-434f-a21b-1930ced4df7c" providerId="ADAL" clId="{5F461BD9-0835-4514-8FCC-DBCDB74FA8C7}" dt="2025-01-02T23:01:24.716" v="2114"/>
          <ac:cxnSpMkLst>
            <pc:docMk/>
            <pc:sldMk cId="1870023863" sldId="274"/>
            <ac:cxnSpMk id="31" creationId="{065A5E2C-F8D7-80BD-EACA-747857999CFF}"/>
          </ac:cxnSpMkLst>
        </pc:cxnChg>
      </pc:sldChg>
      <pc:sldChg chg="addSp delSp add del">
        <pc:chgData name="Stefan Rosemann" userId="59f8833a-3cb5-434f-a21b-1930ced4df7c" providerId="ADAL" clId="{5F461BD9-0835-4514-8FCC-DBCDB74FA8C7}" dt="2025-01-02T23:04:07.696" v="2132" actId="47"/>
        <pc:sldMkLst>
          <pc:docMk/>
          <pc:sldMk cId="4102589697" sldId="275"/>
        </pc:sldMkLst>
      </pc:sldChg>
      <pc:sldChg chg="addSp delSp modSp add mod delAnim modAnim">
        <pc:chgData name="Stefan Rosemann" userId="59f8833a-3cb5-434f-a21b-1930ced4df7c" providerId="ADAL" clId="{5F461BD9-0835-4514-8FCC-DBCDB74FA8C7}" dt="2025-01-10T21:21:25.490" v="5406"/>
        <pc:sldMkLst>
          <pc:docMk/>
          <pc:sldMk cId="2037062806" sldId="276"/>
        </pc:sldMkLst>
        <pc:spChg chg="mod">
          <ac:chgData name="Stefan Rosemann" userId="59f8833a-3cb5-434f-a21b-1930ced4df7c" providerId="ADAL" clId="{5F461BD9-0835-4514-8FCC-DBCDB74FA8C7}" dt="2025-01-02T23:08:34.009" v="2137"/>
          <ac:spMkLst>
            <pc:docMk/>
            <pc:sldMk cId="2037062806" sldId="276"/>
            <ac:spMk id="17" creationId="{3E1D0C47-1B6F-C857-FD97-D774FA2ACB80}"/>
          </ac:spMkLst>
        </pc:spChg>
        <pc:spChg chg="mod">
          <ac:chgData name="Stefan Rosemann" userId="59f8833a-3cb5-434f-a21b-1930ced4df7c" providerId="ADAL" clId="{5F461BD9-0835-4514-8FCC-DBCDB74FA8C7}" dt="2025-01-02T23:08:34.009" v="2137"/>
          <ac:spMkLst>
            <pc:docMk/>
            <pc:sldMk cId="2037062806" sldId="276"/>
            <ac:spMk id="18" creationId="{3BB4F3A6-5618-56A5-8A9D-6757D1C67D7E}"/>
          </ac:spMkLst>
        </pc:spChg>
        <pc:spChg chg="mod">
          <ac:chgData name="Stefan Rosemann" userId="59f8833a-3cb5-434f-a21b-1930ced4df7c" providerId="ADAL" clId="{5F461BD9-0835-4514-8FCC-DBCDB74FA8C7}" dt="2025-01-02T23:08:34.009" v="2137"/>
          <ac:spMkLst>
            <pc:docMk/>
            <pc:sldMk cId="2037062806" sldId="276"/>
            <ac:spMk id="19" creationId="{24776E8D-F228-28B9-060E-440CE0A53D61}"/>
          </ac:spMkLst>
        </pc:spChg>
        <pc:spChg chg="mod">
          <ac:chgData name="Stefan Rosemann" userId="59f8833a-3cb5-434f-a21b-1930ced4df7c" providerId="ADAL" clId="{5F461BD9-0835-4514-8FCC-DBCDB74FA8C7}" dt="2025-01-03T00:25:16.937" v="2605" actId="1076"/>
          <ac:spMkLst>
            <pc:docMk/>
            <pc:sldMk cId="2037062806" sldId="276"/>
            <ac:spMk id="20" creationId="{7123A783-B734-8FF6-831F-6EEB507CE79A}"/>
          </ac:spMkLst>
        </pc:spChg>
        <pc:spChg chg="mod">
          <ac:chgData name="Stefan Rosemann" userId="59f8833a-3cb5-434f-a21b-1930ced4df7c" providerId="ADAL" clId="{5F461BD9-0835-4514-8FCC-DBCDB74FA8C7}" dt="2025-01-02T23:08:34.009" v="2137"/>
          <ac:spMkLst>
            <pc:docMk/>
            <pc:sldMk cId="2037062806" sldId="276"/>
            <ac:spMk id="33" creationId="{B6BAE5A8-BAD7-2228-18A6-1B1469F3F4D5}"/>
          </ac:spMkLst>
        </pc:spChg>
        <pc:spChg chg="mod">
          <ac:chgData name="Stefan Rosemann" userId="59f8833a-3cb5-434f-a21b-1930ced4df7c" providerId="ADAL" clId="{5F461BD9-0835-4514-8FCC-DBCDB74FA8C7}" dt="2025-01-02T23:08:34.009" v="2137"/>
          <ac:spMkLst>
            <pc:docMk/>
            <pc:sldMk cId="2037062806" sldId="276"/>
            <ac:spMk id="34" creationId="{A630D1AD-B3D6-27B2-3064-401592D2F25E}"/>
          </ac:spMkLst>
        </pc:spChg>
        <pc:spChg chg="add mod">
          <ac:chgData name="Stefan Rosemann" userId="59f8833a-3cb5-434f-a21b-1930ced4df7c" providerId="ADAL" clId="{5F461BD9-0835-4514-8FCC-DBCDB74FA8C7}" dt="2025-01-02T23:47:44.132" v="2417" actId="207"/>
          <ac:spMkLst>
            <pc:docMk/>
            <pc:sldMk cId="2037062806" sldId="276"/>
            <ac:spMk id="38" creationId="{9DFAAB0B-05D1-2D32-4673-597807DE3E0A}"/>
          </ac:spMkLst>
        </pc:spChg>
        <pc:spChg chg="mod">
          <ac:chgData name="Stefan Rosemann" userId="59f8833a-3cb5-434f-a21b-1930ced4df7c" providerId="ADAL" clId="{5F461BD9-0835-4514-8FCC-DBCDB74FA8C7}" dt="2025-01-03T00:24:50.084" v="2601"/>
          <ac:spMkLst>
            <pc:docMk/>
            <pc:sldMk cId="2037062806" sldId="276"/>
            <ac:spMk id="40" creationId="{7AF24EBE-8670-BA6F-8BCB-8968641AAE90}"/>
          </ac:spMkLst>
        </pc:spChg>
        <pc:spChg chg="mod">
          <ac:chgData name="Stefan Rosemann" userId="59f8833a-3cb5-434f-a21b-1930ced4df7c" providerId="ADAL" clId="{5F461BD9-0835-4514-8FCC-DBCDB74FA8C7}" dt="2025-01-03T00:24:50.084" v="2601"/>
          <ac:spMkLst>
            <pc:docMk/>
            <pc:sldMk cId="2037062806" sldId="276"/>
            <ac:spMk id="41" creationId="{397A9AA0-787A-48E3-BDB2-A2B3C73767F3}"/>
          </ac:spMkLst>
        </pc:spChg>
        <pc:spChg chg="mod">
          <ac:chgData name="Stefan Rosemann" userId="59f8833a-3cb5-434f-a21b-1930ced4df7c" providerId="ADAL" clId="{5F461BD9-0835-4514-8FCC-DBCDB74FA8C7}" dt="2025-01-03T00:24:50.084" v="2601"/>
          <ac:spMkLst>
            <pc:docMk/>
            <pc:sldMk cId="2037062806" sldId="276"/>
            <ac:spMk id="42" creationId="{1C14223F-E464-25C2-4BC0-5C195F94AC98}"/>
          </ac:spMkLst>
        </pc:spChg>
        <pc:spChg chg="mod">
          <ac:chgData name="Stefan Rosemann" userId="59f8833a-3cb5-434f-a21b-1930ced4df7c" providerId="ADAL" clId="{5F461BD9-0835-4514-8FCC-DBCDB74FA8C7}" dt="2025-01-03T00:24:50.084" v="2601"/>
          <ac:spMkLst>
            <pc:docMk/>
            <pc:sldMk cId="2037062806" sldId="276"/>
            <ac:spMk id="43" creationId="{278DE7B3-2236-03DF-8465-24CB1943836B}"/>
          </ac:spMkLst>
        </pc:spChg>
        <pc:spChg chg="mod">
          <ac:chgData name="Stefan Rosemann" userId="59f8833a-3cb5-434f-a21b-1930ced4df7c" providerId="ADAL" clId="{5F461BD9-0835-4514-8FCC-DBCDB74FA8C7}" dt="2025-01-03T00:24:50.084" v="2601"/>
          <ac:spMkLst>
            <pc:docMk/>
            <pc:sldMk cId="2037062806" sldId="276"/>
            <ac:spMk id="44" creationId="{9DC130F7-4C2E-DA46-862D-288C5013F74A}"/>
          </ac:spMkLst>
        </pc:spChg>
        <pc:spChg chg="mod">
          <ac:chgData name="Stefan Rosemann" userId="59f8833a-3cb5-434f-a21b-1930ced4df7c" providerId="ADAL" clId="{5F461BD9-0835-4514-8FCC-DBCDB74FA8C7}" dt="2025-01-03T00:24:50.084" v="2601"/>
          <ac:spMkLst>
            <pc:docMk/>
            <pc:sldMk cId="2037062806" sldId="276"/>
            <ac:spMk id="45" creationId="{D2C9F230-CB8F-9358-C3FD-FE069B06C899}"/>
          </ac:spMkLst>
        </pc:spChg>
        <pc:spChg chg="mod">
          <ac:chgData name="Stefan Rosemann" userId="59f8833a-3cb5-434f-a21b-1930ced4df7c" providerId="ADAL" clId="{5F461BD9-0835-4514-8FCC-DBCDB74FA8C7}" dt="2025-01-03T00:58:15.644" v="2853"/>
          <ac:spMkLst>
            <pc:docMk/>
            <pc:sldMk cId="2037062806" sldId="276"/>
            <ac:spMk id="48" creationId="{5834180B-1194-B56E-E851-E25AE2847241}"/>
          </ac:spMkLst>
        </pc:spChg>
        <pc:spChg chg="add mod">
          <ac:chgData name="Stefan Rosemann" userId="59f8833a-3cb5-434f-a21b-1930ced4df7c" providerId="ADAL" clId="{5F461BD9-0835-4514-8FCC-DBCDB74FA8C7}" dt="2025-01-07T20:08:58.643" v="4297" actId="164"/>
          <ac:spMkLst>
            <pc:docMk/>
            <pc:sldMk cId="2037062806" sldId="276"/>
            <ac:spMk id="50" creationId="{7EC359AD-22FD-220C-9572-D07A3822E661}"/>
          </ac:spMkLst>
        </pc:spChg>
        <pc:spChg chg="mod">
          <ac:chgData name="Stefan Rosemann" userId="59f8833a-3cb5-434f-a21b-1930ced4df7c" providerId="ADAL" clId="{5F461BD9-0835-4514-8FCC-DBCDB74FA8C7}" dt="2025-01-07T20:10:34.454" v="4301"/>
          <ac:spMkLst>
            <pc:docMk/>
            <pc:sldMk cId="2037062806" sldId="276"/>
            <ac:spMk id="58" creationId="{98CFDA49-033F-2189-69CF-F4D021B1933D}"/>
          </ac:spMkLst>
        </pc:spChg>
        <pc:spChg chg="mod">
          <ac:chgData name="Stefan Rosemann" userId="59f8833a-3cb5-434f-a21b-1930ced4df7c" providerId="ADAL" clId="{5F461BD9-0835-4514-8FCC-DBCDB74FA8C7}" dt="2025-01-02T23:02:46.528" v="2125" actId="207"/>
          <ac:spMkLst>
            <pc:docMk/>
            <pc:sldMk cId="2037062806" sldId="276"/>
            <ac:spMk id="124" creationId="{49F1BCF7-5A71-7F40-D6E9-92FC67E753D9}"/>
          </ac:spMkLst>
        </pc:spChg>
        <pc:spChg chg="mod">
          <ac:chgData name="Stefan Rosemann" userId="59f8833a-3cb5-434f-a21b-1930ced4df7c" providerId="ADAL" clId="{5F461BD9-0835-4514-8FCC-DBCDB74FA8C7}" dt="2025-01-02T23:02:43.011" v="2124" actId="207"/>
          <ac:spMkLst>
            <pc:docMk/>
            <pc:sldMk cId="2037062806" sldId="276"/>
            <ac:spMk id="14350" creationId="{F3324AD1-4661-31EE-40ED-02E6492AB0A6}"/>
          </ac:spMkLst>
        </pc:spChg>
        <pc:spChg chg="mod">
          <ac:chgData name="Stefan Rosemann" userId="59f8833a-3cb5-434f-a21b-1930ced4df7c" providerId="ADAL" clId="{5F461BD9-0835-4514-8FCC-DBCDB74FA8C7}" dt="2025-01-02T23:02:39.437" v="2123" actId="207"/>
          <ac:spMkLst>
            <pc:docMk/>
            <pc:sldMk cId="2037062806" sldId="276"/>
            <ac:spMk id="14351" creationId="{82B1859C-9758-F787-6F53-807BD5880745}"/>
          </ac:spMkLst>
        </pc:spChg>
        <pc:spChg chg="mod">
          <ac:chgData name="Stefan Rosemann" userId="59f8833a-3cb5-434f-a21b-1930ced4df7c" providerId="ADAL" clId="{5F461BD9-0835-4514-8FCC-DBCDB74FA8C7}" dt="2025-01-03T00:27:04.749" v="2617" actId="1076"/>
          <ac:spMkLst>
            <pc:docMk/>
            <pc:sldMk cId="2037062806" sldId="276"/>
            <ac:spMk id="14352" creationId="{C594E241-06D6-F5D7-1EBA-2B2C2572D4F0}"/>
          </ac:spMkLst>
        </pc:spChg>
        <pc:spChg chg="mod">
          <ac:chgData name="Stefan Rosemann" userId="59f8833a-3cb5-434f-a21b-1930ced4df7c" providerId="ADAL" clId="{5F461BD9-0835-4514-8FCC-DBCDB74FA8C7}" dt="2025-01-02T23:02:30.639" v="2121" actId="207"/>
          <ac:spMkLst>
            <pc:docMk/>
            <pc:sldMk cId="2037062806" sldId="276"/>
            <ac:spMk id="14353" creationId="{2F258553-1556-7D1D-D6D7-FE0049C4B1C2}"/>
          </ac:spMkLst>
        </pc:spChg>
        <pc:spChg chg="mod">
          <ac:chgData name="Stefan Rosemann" userId="59f8833a-3cb5-434f-a21b-1930ced4df7c" providerId="ADAL" clId="{5F461BD9-0835-4514-8FCC-DBCDB74FA8C7}" dt="2025-01-02T23:02:49.647" v="2126" actId="207"/>
          <ac:spMkLst>
            <pc:docMk/>
            <pc:sldMk cId="2037062806" sldId="276"/>
            <ac:spMk id="14354" creationId="{83D5B6D3-95DA-DEB6-6763-B32937C44AE8}"/>
          </ac:spMkLst>
        </pc:spChg>
        <pc:grpChg chg="add mod ord">
          <ac:chgData name="Stefan Rosemann" userId="59f8833a-3cb5-434f-a21b-1930ced4df7c" providerId="ADAL" clId="{5F461BD9-0835-4514-8FCC-DBCDB74FA8C7}" dt="2025-01-02T23:09:23.344" v="2145" actId="1076"/>
          <ac:grpSpMkLst>
            <pc:docMk/>
            <pc:sldMk cId="2037062806" sldId="276"/>
            <ac:grpSpMk id="10" creationId="{E348FEE0-087F-F5AB-974F-841B1960A7A0}"/>
          </ac:grpSpMkLst>
        </pc:grpChg>
        <pc:grpChg chg="mod">
          <ac:chgData name="Stefan Rosemann" userId="59f8833a-3cb5-434f-a21b-1930ced4df7c" providerId="ADAL" clId="{5F461BD9-0835-4514-8FCC-DBCDB74FA8C7}" dt="2025-01-03T00:26:43.842" v="2615" actId="1076"/>
          <ac:grpSpMkLst>
            <pc:docMk/>
            <pc:sldMk cId="2037062806" sldId="276"/>
            <ac:grpSpMk id="36" creationId="{F5F72232-6407-AC56-70FB-BBC468BC2CEB}"/>
          </ac:grpSpMkLst>
        </pc:grpChg>
        <pc:grpChg chg="add mod">
          <ac:chgData name="Stefan Rosemann" userId="59f8833a-3cb5-434f-a21b-1930ced4df7c" providerId="ADAL" clId="{5F461BD9-0835-4514-8FCC-DBCDB74FA8C7}" dt="2025-01-03T00:24:50.084" v="2601"/>
          <ac:grpSpMkLst>
            <pc:docMk/>
            <pc:sldMk cId="2037062806" sldId="276"/>
            <ac:grpSpMk id="39" creationId="{336FBEC6-9045-1311-C5A1-5AE982703FBD}"/>
          </ac:grpSpMkLst>
        </pc:grpChg>
        <pc:grpChg chg="add mod">
          <ac:chgData name="Stefan Rosemann" userId="59f8833a-3cb5-434f-a21b-1930ced4df7c" providerId="ADAL" clId="{5F461BD9-0835-4514-8FCC-DBCDB74FA8C7}" dt="2025-01-03T00:58:15.644" v="2853"/>
          <ac:grpSpMkLst>
            <pc:docMk/>
            <pc:sldMk cId="2037062806" sldId="276"/>
            <ac:grpSpMk id="46" creationId="{E07A3A5F-46E3-E2D8-19E1-06287AD76183}"/>
          </ac:grpSpMkLst>
        </pc:grpChg>
        <pc:grpChg chg="add mod">
          <ac:chgData name="Stefan Rosemann" userId="59f8833a-3cb5-434f-a21b-1930ced4df7c" providerId="ADAL" clId="{5F461BD9-0835-4514-8FCC-DBCDB74FA8C7}" dt="2025-01-07T20:08:58.643" v="4297" actId="164"/>
          <ac:grpSpMkLst>
            <pc:docMk/>
            <pc:sldMk cId="2037062806" sldId="276"/>
            <ac:grpSpMk id="51" creationId="{63CFF274-81CF-B54B-2D5F-BB08EBD90DFB}"/>
          </ac:grpSpMkLst>
        </pc:grpChg>
        <pc:grpChg chg="add mod">
          <ac:chgData name="Stefan Rosemann" userId="59f8833a-3cb5-434f-a21b-1930ced4df7c" providerId="ADAL" clId="{5F461BD9-0835-4514-8FCC-DBCDB74FA8C7}" dt="2025-01-07T20:10:34.454" v="4301"/>
          <ac:grpSpMkLst>
            <pc:docMk/>
            <pc:sldMk cId="2037062806" sldId="276"/>
            <ac:grpSpMk id="52" creationId="{40D7F631-2615-2D49-7277-4E07A7DDC9F9}"/>
          </ac:grpSpMkLst>
        </pc:grpChg>
        <pc:grpChg chg="add mod">
          <ac:chgData name="Stefan Rosemann" userId="59f8833a-3cb5-434f-a21b-1930ced4df7c" providerId="ADAL" clId="{5F461BD9-0835-4514-8FCC-DBCDB74FA8C7}" dt="2025-01-07T20:10:34.454" v="4301"/>
          <ac:grpSpMkLst>
            <pc:docMk/>
            <pc:sldMk cId="2037062806" sldId="276"/>
            <ac:grpSpMk id="55" creationId="{BDD52808-D9DD-81A7-ACFB-180DD273E081}"/>
          </ac:grpSpMkLst>
        </pc:grpChg>
        <pc:grpChg chg="ord">
          <ac:chgData name="Stefan Rosemann" userId="59f8833a-3cb5-434f-a21b-1930ced4df7c" providerId="ADAL" clId="{5F461BD9-0835-4514-8FCC-DBCDB74FA8C7}" dt="2025-01-02T23:09:14.563" v="2144" actId="166"/>
          <ac:grpSpMkLst>
            <pc:docMk/>
            <pc:sldMk cId="2037062806" sldId="276"/>
            <ac:grpSpMk id="14355" creationId="{635D8369-62DD-D6BA-B4B2-5AF3D60B9553}"/>
          </ac:grpSpMkLst>
        </pc:grpChg>
        <pc:picChg chg="add mod topLvl">
          <ac:chgData name="Stefan Rosemann" userId="59f8833a-3cb5-434f-a21b-1930ced4df7c" providerId="ADAL" clId="{5F461BD9-0835-4514-8FCC-DBCDB74FA8C7}" dt="2025-01-07T20:08:58.643" v="4297" actId="164"/>
          <ac:picMkLst>
            <pc:docMk/>
            <pc:sldMk cId="2037062806" sldId="276"/>
            <ac:picMk id="4" creationId="{DC4736F0-D067-DC5E-5317-20E3A178EFF6}"/>
          </ac:picMkLst>
        </pc:picChg>
        <pc:picChg chg="add mod topLvl">
          <ac:chgData name="Stefan Rosemann" userId="59f8833a-3cb5-434f-a21b-1930ced4df7c" providerId="ADAL" clId="{5F461BD9-0835-4514-8FCC-DBCDB74FA8C7}" dt="2025-01-07T20:27:34.497" v="4478" actId="166"/>
          <ac:picMkLst>
            <pc:docMk/>
            <pc:sldMk cId="2037062806" sldId="276"/>
            <ac:picMk id="5" creationId="{26E6F386-3116-95C9-B335-B4CC5FB42358}"/>
          </ac:picMkLst>
        </pc:picChg>
        <pc:picChg chg="mod">
          <ac:chgData name="Stefan Rosemann" userId="59f8833a-3cb5-434f-a21b-1930ced4df7c" providerId="ADAL" clId="{5F461BD9-0835-4514-8FCC-DBCDB74FA8C7}" dt="2025-01-03T00:24:55.799" v="2602" actId="1076"/>
          <ac:picMkLst>
            <pc:docMk/>
            <pc:sldMk cId="2037062806" sldId="276"/>
            <ac:picMk id="30" creationId="{32AA4D98-9F9B-30D9-8D56-22204B03ECE7}"/>
          </ac:picMkLst>
        </pc:picChg>
        <pc:picChg chg="mod">
          <ac:chgData name="Stefan Rosemann" userId="59f8833a-3cb5-434f-a21b-1930ced4df7c" providerId="ADAL" clId="{5F461BD9-0835-4514-8FCC-DBCDB74FA8C7}" dt="2025-01-03T00:26:48.901" v="2616" actId="1076"/>
          <ac:picMkLst>
            <pc:docMk/>
            <pc:sldMk cId="2037062806" sldId="276"/>
            <ac:picMk id="32" creationId="{6F940B92-54B5-5CB4-B3DA-5B82BA539217}"/>
          </ac:picMkLst>
        </pc:picChg>
        <pc:picChg chg="mod">
          <ac:chgData name="Stefan Rosemann" userId="59f8833a-3cb5-434f-a21b-1930ced4df7c" providerId="ADAL" clId="{5F461BD9-0835-4514-8FCC-DBCDB74FA8C7}" dt="2025-01-03T00:58:15.644" v="2853"/>
          <ac:picMkLst>
            <pc:docMk/>
            <pc:sldMk cId="2037062806" sldId="276"/>
            <ac:picMk id="47" creationId="{D1DDEB8D-F5AB-BEEB-B72D-658C4DA8513A}"/>
          </ac:picMkLst>
        </pc:picChg>
        <pc:picChg chg="mod">
          <ac:chgData name="Stefan Rosemann" userId="59f8833a-3cb5-434f-a21b-1930ced4df7c" providerId="ADAL" clId="{5F461BD9-0835-4514-8FCC-DBCDB74FA8C7}" dt="2025-01-07T20:10:34.454" v="4301"/>
          <ac:picMkLst>
            <pc:docMk/>
            <pc:sldMk cId="2037062806" sldId="276"/>
            <ac:picMk id="56" creationId="{8D0858B9-5DB3-CCE6-8BE1-7DE6E0969C3B}"/>
          </ac:picMkLst>
        </pc:picChg>
        <pc:picChg chg="add mod">
          <ac:chgData name="Stefan Rosemann" userId="59f8833a-3cb5-434f-a21b-1930ced4df7c" providerId="ADAL" clId="{5F461BD9-0835-4514-8FCC-DBCDB74FA8C7}" dt="2025-01-07T20:10:34.454" v="4301"/>
          <ac:picMkLst>
            <pc:docMk/>
            <pc:sldMk cId="2037062806" sldId="276"/>
            <ac:picMk id="59" creationId="{06E64204-B89E-E7C8-9F6F-A4A2D2F91C38}"/>
          </ac:picMkLst>
        </pc:picChg>
        <pc:cxnChg chg="add mod">
          <ac:chgData name="Stefan Rosemann" userId="59f8833a-3cb5-434f-a21b-1930ced4df7c" providerId="ADAL" clId="{5F461BD9-0835-4514-8FCC-DBCDB74FA8C7}" dt="2025-01-02T23:03:03.394" v="2127"/>
          <ac:cxnSpMkLst>
            <pc:docMk/>
            <pc:sldMk cId="2037062806" sldId="276"/>
            <ac:cxnSpMk id="8" creationId="{5795A999-100F-4E82-B03D-F85613D9B582}"/>
          </ac:cxnSpMkLst>
        </pc:cxnChg>
        <pc:cxnChg chg="add mod">
          <ac:chgData name="Stefan Rosemann" userId="59f8833a-3cb5-434f-a21b-1930ced4df7c" providerId="ADAL" clId="{5F461BD9-0835-4514-8FCC-DBCDB74FA8C7}" dt="2025-01-07T20:08:58.643" v="4297" actId="164"/>
          <ac:cxnSpMkLst>
            <pc:docMk/>
            <pc:sldMk cId="2037062806" sldId="276"/>
            <ac:cxnSpMk id="14" creationId="{F323E458-7C5B-5DD6-7593-3B5624BF1E84}"/>
          </ac:cxnSpMkLst>
        </pc:cxnChg>
        <pc:cxnChg chg="add mod">
          <ac:chgData name="Stefan Rosemann" userId="59f8833a-3cb5-434f-a21b-1930ced4df7c" providerId="ADAL" clId="{5F461BD9-0835-4514-8FCC-DBCDB74FA8C7}" dt="2025-01-07T20:08:58.643" v="4297" actId="164"/>
          <ac:cxnSpMkLst>
            <pc:docMk/>
            <pc:sldMk cId="2037062806" sldId="276"/>
            <ac:cxnSpMk id="35" creationId="{200E2E66-1CCF-FE45-7FAF-4B23E8C37DB0}"/>
          </ac:cxnSpMkLst>
        </pc:cxnChg>
        <pc:cxnChg chg="mod">
          <ac:chgData name="Stefan Rosemann" userId="59f8833a-3cb5-434f-a21b-1930ced4df7c" providerId="ADAL" clId="{5F461BD9-0835-4514-8FCC-DBCDB74FA8C7}" dt="2025-01-07T20:10:34.454" v="4301"/>
          <ac:cxnSpMkLst>
            <pc:docMk/>
            <pc:sldMk cId="2037062806" sldId="276"/>
            <ac:cxnSpMk id="53" creationId="{0014F54E-EC1E-2BBC-5F11-BE3B721CD4C0}"/>
          </ac:cxnSpMkLst>
        </pc:cxnChg>
        <pc:cxnChg chg="mod">
          <ac:chgData name="Stefan Rosemann" userId="59f8833a-3cb5-434f-a21b-1930ced4df7c" providerId="ADAL" clId="{5F461BD9-0835-4514-8FCC-DBCDB74FA8C7}" dt="2025-01-07T20:10:34.454" v="4301"/>
          <ac:cxnSpMkLst>
            <pc:docMk/>
            <pc:sldMk cId="2037062806" sldId="276"/>
            <ac:cxnSpMk id="54" creationId="{7A89E339-241C-71D1-E48B-33041DE79722}"/>
          </ac:cxnSpMkLst>
        </pc:cxnChg>
        <pc:cxnChg chg="mod">
          <ac:chgData name="Stefan Rosemann" userId="59f8833a-3cb5-434f-a21b-1930ced4df7c" providerId="ADAL" clId="{5F461BD9-0835-4514-8FCC-DBCDB74FA8C7}" dt="2025-01-07T20:10:34.454" v="4301"/>
          <ac:cxnSpMkLst>
            <pc:docMk/>
            <pc:sldMk cId="2037062806" sldId="276"/>
            <ac:cxnSpMk id="57" creationId="{B3DA7598-4359-195C-F6AF-C2C17D5DBCAC}"/>
          </ac:cxnSpMkLst>
        </pc:cxnChg>
      </pc:sldChg>
      <pc:sldChg chg="addSp delSp modSp add mod delAnim modAnim">
        <pc:chgData name="Stefan Rosemann" userId="59f8833a-3cb5-434f-a21b-1930ced4df7c" providerId="ADAL" clId="{5F461BD9-0835-4514-8FCC-DBCDB74FA8C7}" dt="2025-01-12T20:50:30.846" v="5750" actId="1037"/>
        <pc:sldMkLst>
          <pc:docMk/>
          <pc:sldMk cId="3619237337" sldId="277"/>
        </pc:sldMkLst>
        <pc:spChg chg="mod">
          <ac:chgData name="Stefan Rosemann" userId="59f8833a-3cb5-434f-a21b-1930ced4df7c" providerId="ADAL" clId="{5F461BD9-0835-4514-8FCC-DBCDB74FA8C7}" dt="2025-01-02T23:18:09.290" v="2195" actId="1076"/>
          <ac:spMkLst>
            <pc:docMk/>
            <pc:sldMk cId="3619237337" sldId="277"/>
            <ac:spMk id="2" creationId="{C0014EBB-BBC3-0437-0905-2F05D4C9ADF3}"/>
          </ac:spMkLst>
        </pc:spChg>
        <pc:spChg chg="mod">
          <ac:chgData name="Stefan Rosemann" userId="59f8833a-3cb5-434f-a21b-1930ced4df7c" providerId="ADAL" clId="{5F461BD9-0835-4514-8FCC-DBCDB74FA8C7}" dt="2025-01-03T00:31:54.816" v="2627" actId="20577"/>
          <ac:spMkLst>
            <pc:docMk/>
            <pc:sldMk cId="3619237337" sldId="277"/>
            <ac:spMk id="17" creationId="{49EE829C-61E1-39F7-1675-EC39C1E6DACF}"/>
          </ac:spMkLst>
        </pc:spChg>
        <pc:spChg chg="mod">
          <ac:chgData name="Stefan Rosemann" userId="59f8833a-3cb5-434f-a21b-1930ced4df7c" providerId="ADAL" clId="{5F461BD9-0835-4514-8FCC-DBCDB74FA8C7}" dt="2025-01-03T00:31:57.151" v="2628" actId="20577"/>
          <ac:spMkLst>
            <pc:docMk/>
            <pc:sldMk cId="3619237337" sldId="277"/>
            <ac:spMk id="18" creationId="{EC12E517-649A-6660-B1C1-5E1E46958F4B}"/>
          </ac:spMkLst>
        </pc:spChg>
        <pc:spChg chg="mod">
          <ac:chgData name="Stefan Rosemann" userId="59f8833a-3cb5-434f-a21b-1930ced4df7c" providerId="ADAL" clId="{5F461BD9-0835-4514-8FCC-DBCDB74FA8C7}" dt="2025-01-03T00:31:59.882" v="2629" actId="20577"/>
          <ac:spMkLst>
            <pc:docMk/>
            <pc:sldMk cId="3619237337" sldId="277"/>
            <ac:spMk id="19" creationId="{4E6BA07B-949D-A07D-DB13-DB5BBED5A6E4}"/>
          </ac:spMkLst>
        </pc:spChg>
        <pc:spChg chg="mod">
          <ac:chgData name="Stefan Rosemann" userId="59f8833a-3cb5-434f-a21b-1930ced4df7c" providerId="ADAL" clId="{5F461BD9-0835-4514-8FCC-DBCDB74FA8C7}" dt="2025-01-03T00:31:44.703" v="2623" actId="20577"/>
          <ac:spMkLst>
            <pc:docMk/>
            <pc:sldMk cId="3619237337" sldId="277"/>
            <ac:spMk id="20" creationId="{B07E6EEE-14A9-E07A-6B10-940EA65BBCCF}"/>
          </ac:spMkLst>
        </pc:spChg>
        <pc:spChg chg="mod">
          <ac:chgData name="Stefan Rosemann" userId="59f8833a-3cb5-434f-a21b-1930ced4df7c" providerId="ADAL" clId="{5F461BD9-0835-4514-8FCC-DBCDB74FA8C7}" dt="2025-01-10T21:28:57.420" v="5512"/>
          <ac:spMkLst>
            <pc:docMk/>
            <pc:sldMk cId="3619237337" sldId="277"/>
            <ac:spMk id="31" creationId="{28EF6973-5F69-120A-7502-FFF2CD7F3A96}"/>
          </ac:spMkLst>
        </pc:spChg>
        <pc:spChg chg="mod">
          <ac:chgData name="Stefan Rosemann" userId="59f8833a-3cb5-434f-a21b-1930ced4df7c" providerId="ADAL" clId="{5F461BD9-0835-4514-8FCC-DBCDB74FA8C7}" dt="2025-01-03T00:31:48.001" v="2624" actId="20577"/>
          <ac:spMkLst>
            <pc:docMk/>
            <pc:sldMk cId="3619237337" sldId="277"/>
            <ac:spMk id="33" creationId="{33D3C40F-405E-B41C-3693-B4BE1FE57D6D}"/>
          </ac:spMkLst>
        </pc:spChg>
        <pc:spChg chg="mod">
          <ac:chgData name="Stefan Rosemann" userId="59f8833a-3cb5-434f-a21b-1930ced4df7c" providerId="ADAL" clId="{5F461BD9-0835-4514-8FCC-DBCDB74FA8C7}" dt="2025-01-03T00:31:50.649" v="2625" actId="20577"/>
          <ac:spMkLst>
            <pc:docMk/>
            <pc:sldMk cId="3619237337" sldId="277"/>
            <ac:spMk id="34" creationId="{E79B342F-621D-5539-E454-00CBD3147C8E}"/>
          </ac:spMkLst>
        </pc:spChg>
        <pc:spChg chg="mod">
          <ac:chgData name="Stefan Rosemann" userId="59f8833a-3cb5-434f-a21b-1930ced4df7c" providerId="ADAL" clId="{5F461BD9-0835-4514-8FCC-DBCDB74FA8C7}" dt="2025-01-10T21:34:22.582" v="5527"/>
          <ac:spMkLst>
            <pc:docMk/>
            <pc:sldMk cId="3619237337" sldId="277"/>
            <ac:spMk id="46" creationId="{5DAC9A12-A22E-F1DC-661B-14D8B467F5F2}"/>
          </ac:spMkLst>
        </pc:spChg>
        <pc:spChg chg="add del mod">
          <ac:chgData name="Stefan Rosemann" userId="59f8833a-3cb5-434f-a21b-1930ced4df7c" providerId="ADAL" clId="{5F461BD9-0835-4514-8FCC-DBCDB74FA8C7}" dt="2025-01-12T20:50:22.694" v="5714" actId="1037"/>
          <ac:spMkLst>
            <pc:docMk/>
            <pc:sldMk cId="3619237337" sldId="277"/>
            <ac:spMk id="108" creationId="{A33C1FAE-46D1-A80A-DC3D-6FBD63F0E9AF}"/>
          </ac:spMkLst>
        </pc:spChg>
        <pc:spChg chg="add mod">
          <ac:chgData name="Stefan Rosemann" userId="59f8833a-3cb5-434f-a21b-1930ced4df7c" providerId="ADAL" clId="{5F461BD9-0835-4514-8FCC-DBCDB74FA8C7}" dt="2025-01-12T20:50:30.846" v="5750" actId="1037"/>
          <ac:spMkLst>
            <pc:docMk/>
            <pc:sldMk cId="3619237337" sldId="277"/>
            <ac:spMk id="110" creationId="{1F535A38-43B6-156C-3563-7ECED4507F3C}"/>
          </ac:spMkLst>
        </pc:spChg>
        <pc:spChg chg="mod">
          <ac:chgData name="Stefan Rosemann" userId="59f8833a-3cb5-434f-a21b-1930ced4df7c" providerId="ADAL" clId="{5F461BD9-0835-4514-8FCC-DBCDB74FA8C7}" dt="2025-01-03T00:29:29.707" v="2620" actId="1076"/>
          <ac:spMkLst>
            <pc:docMk/>
            <pc:sldMk cId="3619237337" sldId="277"/>
            <ac:spMk id="112" creationId="{B6102C56-2044-0AE2-A2E9-36909A82D447}"/>
          </ac:spMkLst>
        </pc:spChg>
        <pc:spChg chg="mod">
          <ac:chgData name="Stefan Rosemann" userId="59f8833a-3cb5-434f-a21b-1930ced4df7c" providerId="ADAL" clId="{5F461BD9-0835-4514-8FCC-DBCDB74FA8C7}" dt="2025-01-03T00:29:14.621" v="2618"/>
          <ac:spMkLst>
            <pc:docMk/>
            <pc:sldMk cId="3619237337" sldId="277"/>
            <ac:spMk id="113" creationId="{A7DDE413-E465-B8F3-F256-56A66AE95064}"/>
          </ac:spMkLst>
        </pc:spChg>
        <pc:spChg chg="mod">
          <ac:chgData name="Stefan Rosemann" userId="59f8833a-3cb5-434f-a21b-1930ced4df7c" providerId="ADAL" clId="{5F461BD9-0835-4514-8FCC-DBCDB74FA8C7}" dt="2025-01-03T00:29:14.621" v="2618"/>
          <ac:spMkLst>
            <pc:docMk/>
            <pc:sldMk cId="3619237337" sldId="277"/>
            <ac:spMk id="114" creationId="{441421DB-F4C6-5AA5-07B5-BDA339FBB378}"/>
          </ac:spMkLst>
        </pc:spChg>
        <pc:spChg chg="mod">
          <ac:chgData name="Stefan Rosemann" userId="59f8833a-3cb5-434f-a21b-1930ced4df7c" providerId="ADAL" clId="{5F461BD9-0835-4514-8FCC-DBCDB74FA8C7}" dt="2025-01-03T00:29:22.144" v="2619" actId="1076"/>
          <ac:spMkLst>
            <pc:docMk/>
            <pc:sldMk cId="3619237337" sldId="277"/>
            <ac:spMk id="115" creationId="{83A0F56F-DD21-58B0-1C88-1B61723E206E}"/>
          </ac:spMkLst>
        </pc:spChg>
        <pc:spChg chg="mod">
          <ac:chgData name="Stefan Rosemann" userId="59f8833a-3cb5-434f-a21b-1930ced4df7c" providerId="ADAL" clId="{5F461BD9-0835-4514-8FCC-DBCDB74FA8C7}" dt="2025-01-03T00:29:14.621" v="2618"/>
          <ac:spMkLst>
            <pc:docMk/>
            <pc:sldMk cId="3619237337" sldId="277"/>
            <ac:spMk id="116" creationId="{67192AA7-224C-4947-3CE9-3ED7C3457D5A}"/>
          </ac:spMkLst>
        </pc:spChg>
        <pc:spChg chg="mod">
          <ac:chgData name="Stefan Rosemann" userId="59f8833a-3cb5-434f-a21b-1930ced4df7c" providerId="ADAL" clId="{5F461BD9-0835-4514-8FCC-DBCDB74FA8C7}" dt="2025-01-03T00:29:14.621" v="2618"/>
          <ac:spMkLst>
            <pc:docMk/>
            <pc:sldMk cId="3619237337" sldId="277"/>
            <ac:spMk id="117" creationId="{E23EDC84-2F61-FB02-BE25-F56A85D908C7}"/>
          </ac:spMkLst>
        </pc:spChg>
        <pc:grpChg chg="add mod">
          <ac:chgData name="Stefan Rosemann" userId="59f8833a-3cb5-434f-a21b-1930ced4df7c" providerId="ADAL" clId="{5F461BD9-0835-4514-8FCC-DBCDB74FA8C7}" dt="2025-01-10T21:28:57.420" v="5512"/>
          <ac:grpSpMkLst>
            <pc:docMk/>
            <pc:sldMk cId="3619237337" sldId="277"/>
            <ac:grpSpMk id="3" creationId="{B18097DD-3DAC-3910-09AC-F61510E7BE0F}"/>
          </ac:grpSpMkLst>
        </pc:grpChg>
        <pc:grpChg chg="add mod">
          <ac:chgData name="Stefan Rosemann" userId="59f8833a-3cb5-434f-a21b-1930ced4df7c" providerId="ADAL" clId="{5F461BD9-0835-4514-8FCC-DBCDB74FA8C7}" dt="2025-01-10T21:28:57.420" v="5512"/>
          <ac:grpSpMkLst>
            <pc:docMk/>
            <pc:sldMk cId="3619237337" sldId="277"/>
            <ac:grpSpMk id="6" creationId="{21D4C971-57AE-EA38-13D7-E6C08459E792}"/>
          </ac:grpSpMkLst>
        </pc:grpChg>
        <pc:grpChg chg="mod">
          <ac:chgData name="Stefan Rosemann" userId="59f8833a-3cb5-434f-a21b-1930ced4df7c" providerId="ADAL" clId="{5F461BD9-0835-4514-8FCC-DBCDB74FA8C7}" dt="2025-01-02T23:41:15.973" v="2393" actId="1076"/>
          <ac:grpSpMkLst>
            <pc:docMk/>
            <pc:sldMk cId="3619237337" sldId="277"/>
            <ac:grpSpMk id="7" creationId="{B4D27D03-D582-4BE2-23AA-24A6A3531F97}"/>
          </ac:grpSpMkLst>
        </pc:grpChg>
        <pc:grpChg chg="add mod">
          <ac:chgData name="Stefan Rosemann" userId="59f8833a-3cb5-434f-a21b-1930ced4df7c" providerId="ADAL" clId="{5F461BD9-0835-4514-8FCC-DBCDB74FA8C7}" dt="2025-01-02T23:30:04.732" v="2304" actId="571"/>
          <ac:grpSpMkLst>
            <pc:docMk/>
            <pc:sldMk cId="3619237337" sldId="277"/>
            <ac:grpSpMk id="10" creationId="{C5CC4E81-2EF7-60F5-BBAA-C553E95BDF63}"/>
          </ac:grpSpMkLst>
        </pc:grpChg>
        <pc:grpChg chg="add mod">
          <ac:chgData name="Stefan Rosemann" userId="59f8833a-3cb5-434f-a21b-1930ced4df7c" providerId="ADAL" clId="{5F461BD9-0835-4514-8FCC-DBCDB74FA8C7}" dt="2025-01-10T21:34:22.582" v="5527"/>
          <ac:grpSpMkLst>
            <pc:docMk/>
            <pc:sldMk cId="3619237337" sldId="277"/>
            <ac:grpSpMk id="42" creationId="{DAE88156-E313-EA10-883A-4DE24AA2D3F7}"/>
          </ac:grpSpMkLst>
        </pc:grpChg>
        <pc:grpChg chg="add mod">
          <ac:chgData name="Stefan Rosemann" userId="59f8833a-3cb5-434f-a21b-1930ced4df7c" providerId="ADAL" clId="{5F461BD9-0835-4514-8FCC-DBCDB74FA8C7}" dt="2025-01-03T00:29:14.621" v="2618"/>
          <ac:grpSpMkLst>
            <pc:docMk/>
            <pc:sldMk cId="3619237337" sldId="277"/>
            <ac:grpSpMk id="111" creationId="{7DF33B59-2036-8D03-D27B-1FE94EEE014D}"/>
          </ac:grpSpMkLst>
        </pc:grpChg>
        <pc:grpChg chg="add mod">
          <ac:chgData name="Stefan Rosemann" userId="59f8833a-3cb5-434f-a21b-1930ced4df7c" providerId="ADAL" clId="{5F461BD9-0835-4514-8FCC-DBCDB74FA8C7}" dt="2025-01-03T00:32:03.635" v="2630"/>
          <ac:grpSpMkLst>
            <pc:docMk/>
            <pc:sldMk cId="3619237337" sldId="277"/>
            <ac:grpSpMk id="118" creationId="{2D905102-0716-A36A-7D49-AF18928FDB01}"/>
          </ac:grpSpMkLst>
        </pc:grpChg>
        <pc:picChg chg="mod">
          <ac:chgData name="Stefan Rosemann" userId="59f8833a-3cb5-434f-a21b-1930ced4df7c" providerId="ADAL" clId="{5F461BD9-0835-4514-8FCC-DBCDB74FA8C7}" dt="2025-01-10T21:28:57.420" v="5512"/>
          <ac:picMkLst>
            <pc:docMk/>
            <pc:sldMk cId="3619237337" sldId="277"/>
            <ac:picMk id="8" creationId="{D62EC4DD-83FE-1A66-68C7-F98A3DF9F411}"/>
          </ac:picMkLst>
        </pc:picChg>
        <pc:picChg chg="mod">
          <ac:chgData name="Stefan Rosemann" userId="59f8833a-3cb5-434f-a21b-1930ced4df7c" providerId="ADAL" clId="{5F461BD9-0835-4514-8FCC-DBCDB74FA8C7}" dt="2025-01-10T21:34:22.582" v="5527"/>
          <ac:picMkLst>
            <pc:docMk/>
            <pc:sldMk cId="3619237337" sldId="277"/>
            <ac:picMk id="43" creationId="{39A97C6B-23A2-BCD8-7A89-68F9E907DE5F}"/>
          </ac:picMkLst>
        </pc:picChg>
        <pc:picChg chg="add mod">
          <ac:chgData name="Stefan Rosemann" userId="59f8833a-3cb5-434f-a21b-1930ced4df7c" providerId="ADAL" clId="{5F461BD9-0835-4514-8FCC-DBCDB74FA8C7}" dt="2025-01-10T21:35:01.206" v="5529"/>
          <ac:picMkLst>
            <pc:docMk/>
            <pc:sldMk cId="3619237337" sldId="277"/>
            <ac:picMk id="47" creationId="{09C9745A-6E28-709F-F830-F3E1AFF05A78}"/>
          </ac:picMkLst>
        </pc:picChg>
        <pc:picChg chg="mod">
          <ac:chgData name="Stefan Rosemann" userId="59f8833a-3cb5-434f-a21b-1930ced4df7c" providerId="ADAL" clId="{5F461BD9-0835-4514-8FCC-DBCDB74FA8C7}" dt="2025-01-03T00:32:03.635" v="2630"/>
          <ac:picMkLst>
            <pc:docMk/>
            <pc:sldMk cId="3619237337" sldId="277"/>
            <ac:picMk id="119" creationId="{D493554B-8146-FFF6-CEF4-02E82BD508F8}"/>
          </ac:picMkLst>
        </pc:picChg>
        <pc:picChg chg="mod">
          <ac:chgData name="Stefan Rosemann" userId="59f8833a-3cb5-434f-a21b-1930ced4df7c" providerId="ADAL" clId="{5F461BD9-0835-4514-8FCC-DBCDB74FA8C7}" dt="2025-01-03T00:32:03.635" v="2630"/>
          <ac:picMkLst>
            <pc:docMk/>
            <pc:sldMk cId="3619237337" sldId="277"/>
            <ac:picMk id="121" creationId="{06D2D678-D8F1-BC64-6EFC-7F3AA55A2838}"/>
          </ac:picMkLst>
        </pc:picChg>
        <pc:picChg chg="mod">
          <ac:chgData name="Stefan Rosemann" userId="59f8833a-3cb5-434f-a21b-1930ced4df7c" providerId="ADAL" clId="{5F461BD9-0835-4514-8FCC-DBCDB74FA8C7}" dt="2025-01-03T00:32:03.635" v="2630"/>
          <ac:picMkLst>
            <pc:docMk/>
            <pc:sldMk cId="3619237337" sldId="277"/>
            <ac:picMk id="123" creationId="{AA40F8B6-CF37-EE18-2763-9FAED40A0910}"/>
          </ac:picMkLst>
        </pc:picChg>
        <pc:picChg chg="mod">
          <ac:chgData name="Stefan Rosemann" userId="59f8833a-3cb5-434f-a21b-1930ced4df7c" providerId="ADAL" clId="{5F461BD9-0835-4514-8FCC-DBCDB74FA8C7}" dt="2025-01-03T00:32:03.635" v="2630"/>
          <ac:picMkLst>
            <pc:docMk/>
            <pc:sldMk cId="3619237337" sldId="277"/>
            <ac:picMk id="126" creationId="{FBA25C39-4AF3-BEAB-22C0-318C13750BAE}"/>
          </ac:picMkLst>
        </pc:picChg>
        <pc:picChg chg="mod">
          <ac:chgData name="Stefan Rosemann" userId="59f8833a-3cb5-434f-a21b-1930ced4df7c" providerId="ADAL" clId="{5F461BD9-0835-4514-8FCC-DBCDB74FA8C7}" dt="2025-01-03T00:32:03.635" v="2630"/>
          <ac:picMkLst>
            <pc:docMk/>
            <pc:sldMk cId="3619237337" sldId="277"/>
            <ac:picMk id="15360" creationId="{BE99185B-A309-05E0-380F-1488787367C7}"/>
          </ac:picMkLst>
        </pc:picChg>
        <pc:picChg chg="mod">
          <ac:chgData name="Stefan Rosemann" userId="59f8833a-3cb5-434f-a21b-1930ced4df7c" providerId="ADAL" clId="{5F461BD9-0835-4514-8FCC-DBCDB74FA8C7}" dt="2025-01-03T00:32:03.635" v="2630"/>
          <ac:picMkLst>
            <pc:docMk/>
            <pc:sldMk cId="3619237337" sldId="277"/>
            <ac:picMk id="15363" creationId="{8BD43FBC-5FF3-1969-8F1E-0069A11EB319}"/>
          </ac:picMkLst>
        </pc:picChg>
        <pc:cxnChg chg="mod">
          <ac:chgData name="Stefan Rosemann" userId="59f8833a-3cb5-434f-a21b-1930ced4df7c" providerId="ADAL" clId="{5F461BD9-0835-4514-8FCC-DBCDB74FA8C7}" dt="2025-01-10T21:28:57.420" v="5512"/>
          <ac:cxnSpMkLst>
            <pc:docMk/>
            <pc:sldMk cId="3619237337" sldId="277"/>
            <ac:cxnSpMk id="4" creationId="{A8FA88BE-F08D-2897-B098-29B6F47CB2E4}"/>
          </ac:cxnSpMkLst>
        </pc:cxnChg>
        <pc:cxnChg chg="mod">
          <ac:chgData name="Stefan Rosemann" userId="59f8833a-3cb5-434f-a21b-1930ced4df7c" providerId="ADAL" clId="{5F461BD9-0835-4514-8FCC-DBCDB74FA8C7}" dt="2025-01-10T21:28:57.420" v="5512"/>
          <ac:cxnSpMkLst>
            <pc:docMk/>
            <pc:sldMk cId="3619237337" sldId="277"/>
            <ac:cxnSpMk id="5" creationId="{1040906C-7C7D-9925-8818-591905B7DD5B}"/>
          </ac:cxnSpMkLst>
        </pc:cxnChg>
        <pc:cxnChg chg="mod">
          <ac:chgData name="Stefan Rosemann" userId="59f8833a-3cb5-434f-a21b-1930ced4df7c" providerId="ADAL" clId="{5F461BD9-0835-4514-8FCC-DBCDB74FA8C7}" dt="2025-01-10T21:28:57.420" v="5512"/>
          <ac:cxnSpMkLst>
            <pc:docMk/>
            <pc:sldMk cId="3619237337" sldId="277"/>
            <ac:cxnSpMk id="11" creationId="{2CC19EFC-A462-96BD-5E9F-6146BB0C9CFA}"/>
          </ac:cxnSpMkLst>
        </pc:cxnChg>
        <pc:cxnChg chg="mod">
          <ac:chgData name="Stefan Rosemann" userId="59f8833a-3cb5-434f-a21b-1930ced4df7c" providerId="ADAL" clId="{5F461BD9-0835-4514-8FCC-DBCDB74FA8C7}" dt="2025-01-10T21:34:22.582" v="5527"/>
          <ac:cxnSpMkLst>
            <pc:docMk/>
            <pc:sldMk cId="3619237337" sldId="277"/>
            <ac:cxnSpMk id="44" creationId="{DB09A105-E2F4-4836-1F53-92F0000002D6}"/>
          </ac:cxnSpMkLst>
        </pc:cxnChg>
        <pc:cxnChg chg="mod">
          <ac:chgData name="Stefan Rosemann" userId="59f8833a-3cb5-434f-a21b-1930ced4df7c" providerId="ADAL" clId="{5F461BD9-0835-4514-8FCC-DBCDB74FA8C7}" dt="2025-01-10T21:34:22.582" v="5527"/>
          <ac:cxnSpMkLst>
            <pc:docMk/>
            <pc:sldMk cId="3619237337" sldId="277"/>
            <ac:cxnSpMk id="45" creationId="{0711FECF-3F44-4B91-E5B0-F2AA3B04673B}"/>
          </ac:cxnSpMkLst>
        </pc:cxnChg>
        <pc:cxnChg chg="add mod">
          <ac:chgData name="Stefan Rosemann" userId="59f8833a-3cb5-434f-a21b-1930ced4df7c" providerId="ADAL" clId="{5F461BD9-0835-4514-8FCC-DBCDB74FA8C7}" dt="2025-01-02T23:43:36.266" v="2401"/>
          <ac:cxnSpMkLst>
            <pc:docMk/>
            <pc:sldMk cId="3619237337" sldId="277"/>
            <ac:cxnSpMk id="109" creationId="{209DE99D-C71F-1378-3D76-7431CA7E3A83}"/>
          </ac:cxnSpMkLst>
        </pc:cxnChg>
        <pc:cxnChg chg="mod">
          <ac:chgData name="Stefan Rosemann" userId="59f8833a-3cb5-434f-a21b-1930ced4df7c" providerId="ADAL" clId="{5F461BD9-0835-4514-8FCC-DBCDB74FA8C7}" dt="2025-01-03T00:32:03.635" v="2630"/>
          <ac:cxnSpMkLst>
            <pc:docMk/>
            <pc:sldMk cId="3619237337" sldId="277"/>
            <ac:cxnSpMk id="120" creationId="{AA0D6948-90CC-66DC-668A-3BAAA301DD59}"/>
          </ac:cxnSpMkLst>
        </pc:cxnChg>
        <pc:cxnChg chg="mod">
          <ac:chgData name="Stefan Rosemann" userId="59f8833a-3cb5-434f-a21b-1930ced4df7c" providerId="ADAL" clId="{5F461BD9-0835-4514-8FCC-DBCDB74FA8C7}" dt="2025-01-03T00:32:03.635" v="2630"/>
          <ac:cxnSpMkLst>
            <pc:docMk/>
            <pc:sldMk cId="3619237337" sldId="277"/>
            <ac:cxnSpMk id="122" creationId="{7907A9AD-9BF3-F47A-E42D-C6C06738B309}"/>
          </ac:cxnSpMkLst>
        </pc:cxnChg>
        <pc:cxnChg chg="mod">
          <ac:chgData name="Stefan Rosemann" userId="59f8833a-3cb5-434f-a21b-1930ced4df7c" providerId="ADAL" clId="{5F461BD9-0835-4514-8FCC-DBCDB74FA8C7}" dt="2025-01-03T00:32:03.635" v="2630"/>
          <ac:cxnSpMkLst>
            <pc:docMk/>
            <pc:sldMk cId="3619237337" sldId="277"/>
            <ac:cxnSpMk id="125" creationId="{1DB824C5-83E4-2918-3E0E-1EF3BEA3E3B4}"/>
          </ac:cxnSpMkLst>
        </pc:cxnChg>
        <pc:cxnChg chg="mod">
          <ac:chgData name="Stefan Rosemann" userId="59f8833a-3cb5-434f-a21b-1930ced4df7c" providerId="ADAL" clId="{5F461BD9-0835-4514-8FCC-DBCDB74FA8C7}" dt="2025-01-03T00:32:03.635" v="2630"/>
          <ac:cxnSpMkLst>
            <pc:docMk/>
            <pc:sldMk cId="3619237337" sldId="277"/>
            <ac:cxnSpMk id="127" creationId="{BEDD2323-0F48-F675-2174-9FF7F79E7F6A}"/>
          </ac:cxnSpMkLst>
        </pc:cxnChg>
        <pc:cxnChg chg="mod">
          <ac:chgData name="Stefan Rosemann" userId="59f8833a-3cb5-434f-a21b-1930ced4df7c" providerId="ADAL" clId="{5F461BD9-0835-4514-8FCC-DBCDB74FA8C7}" dt="2025-01-03T00:32:03.635" v="2630"/>
          <ac:cxnSpMkLst>
            <pc:docMk/>
            <pc:sldMk cId="3619237337" sldId="277"/>
            <ac:cxnSpMk id="15361" creationId="{6A7569DF-FA8C-76A8-9C69-672C7DF8433E}"/>
          </ac:cxnSpMkLst>
        </pc:cxnChg>
        <pc:cxnChg chg="mod">
          <ac:chgData name="Stefan Rosemann" userId="59f8833a-3cb5-434f-a21b-1930ced4df7c" providerId="ADAL" clId="{5F461BD9-0835-4514-8FCC-DBCDB74FA8C7}" dt="2025-01-03T00:32:03.635" v="2630"/>
          <ac:cxnSpMkLst>
            <pc:docMk/>
            <pc:sldMk cId="3619237337" sldId="277"/>
            <ac:cxnSpMk id="15364" creationId="{5D0F6FB4-A5F4-FEBB-69FD-59A7CEB4F94C}"/>
          </ac:cxnSpMkLst>
        </pc:cxnChg>
      </pc:sldChg>
      <pc:sldChg chg="addSp delSp modSp add mod modAnim">
        <pc:chgData name="Stefan Rosemann" userId="59f8833a-3cb5-434f-a21b-1930ced4df7c" providerId="ADAL" clId="{5F461BD9-0835-4514-8FCC-DBCDB74FA8C7}" dt="2025-01-10T21:29:12.884" v="5514"/>
        <pc:sldMkLst>
          <pc:docMk/>
          <pc:sldMk cId="3066308111" sldId="278"/>
        </pc:sldMkLst>
        <pc:spChg chg="add mod">
          <ac:chgData name="Stefan Rosemann" userId="59f8833a-3cb5-434f-a21b-1930ced4df7c" providerId="ADAL" clId="{5F461BD9-0835-4514-8FCC-DBCDB74FA8C7}" dt="2025-01-03T01:11:20.892" v="2912" actId="1076"/>
          <ac:spMkLst>
            <pc:docMk/>
            <pc:sldMk cId="3066308111" sldId="278"/>
            <ac:spMk id="14346" creationId="{1373E4BC-38B5-A26E-417A-3B3AA7AD9379}"/>
          </ac:spMkLst>
        </pc:spChg>
        <pc:spChg chg="add mod">
          <ac:chgData name="Stefan Rosemann" userId="59f8833a-3cb5-434f-a21b-1930ced4df7c" providerId="ADAL" clId="{5F461BD9-0835-4514-8FCC-DBCDB74FA8C7}" dt="2025-01-03T01:11:38.459" v="2917" actId="1076"/>
          <ac:spMkLst>
            <pc:docMk/>
            <pc:sldMk cId="3066308111" sldId="278"/>
            <ac:spMk id="14356" creationId="{BE3FD6AE-E729-87FC-DA02-EFFE565D7114}"/>
          </ac:spMkLst>
        </pc:spChg>
        <pc:spChg chg="add mod">
          <ac:chgData name="Stefan Rosemann" userId="59f8833a-3cb5-434f-a21b-1930ced4df7c" providerId="ADAL" clId="{5F461BD9-0835-4514-8FCC-DBCDB74FA8C7}" dt="2025-01-03T01:11:47.267" v="2921" actId="1076"/>
          <ac:spMkLst>
            <pc:docMk/>
            <pc:sldMk cId="3066308111" sldId="278"/>
            <ac:spMk id="14357" creationId="{54201811-7182-F663-2B08-8BF9F2F6B7D8}"/>
          </ac:spMkLst>
        </pc:spChg>
        <pc:spChg chg="add mod">
          <ac:chgData name="Stefan Rosemann" userId="59f8833a-3cb5-434f-a21b-1930ced4df7c" providerId="ADAL" clId="{5F461BD9-0835-4514-8FCC-DBCDB74FA8C7}" dt="2025-01-03T01:11:56.976" v="2924" actId="1076"/>
          <ac:spMkLst>
            <pc:docMk/>
            <pc:sldMk cId="3066308111" sldId="278"/>
            <ac:spMk id="14358" creationId="{5A0BE583-E3BB-723B-DAA3-CB5EED7DF0AE}"/>
          </ac:spMkLst>
        </pc:spChg>
        <pc:grpChg chg="mod">
          <ac:chgData name="Stefan Rosemann" userId="59f8833a-3cb5-434f-a21b-1930ced4df7c" providerId="ADAL" clId="{5F461BD9-0835-4514-8FCC-DBCDB74FA8C7}" dt="2025-01-03T01:11:42.964" v="2920" actId="1076"/>
          <ac:grpSpMkLst>
            <pc:docMk/>
            <pc:sldMk cId="3066308111" sldId="278"/>
            <ac:grpSpMk id="7" creationId="{B4D27D03-D582-4BE2-23AA-24A6A3531F97}"/>
          </ac:grpSpMkLst>
        </pc:grpChg>
        <pc:grpChg chg="add mod">
          <ac:chgData name="Stefan Rosemann" userId="59f8833a-3cb5-434f-a21b-1930ced4df7c" providerId="ADAL" clId="{5F461BD9-0835-4514-8FCC-DBCDB74FA8C7}" dt="2025-01-03T01:10:10.565" v="2902" actId="164"/>
          <ac:grpSpMkLst>
            <pc:docMk/>
            <pc:sldMk cId="3066308111" sldId="278"/>
            <ac:grpSpMk id="14337" creationId="{42FD8920-541B-30DA-0315-E6F67042BE05}"/>
          </ac:grpSpMkLst>
        </pc:grpChg>
        <pc:grpChg chg="add mod">
          <ac:chgData name="Stefan Rosemann" userId="59f8833a-3cb5-434f-a21b-1930ced4df7c" providerId="ADAL" clId="{5F461BD9-0835-4514-8FCC-DBCDB74FA8C7}" dt="2025-01-03T01:10:30.911" v="2906" actId="1076"/>
          <ac:grpSpMkLst>
            <pc:docMk/>
            <pc:sldMk cId="3066308111" sldId="278"/>
            <ac:grpSpMk id="14338" creationId="{36DBB00F-C7E4-2182-CE80-51C28D859327}"/>
          </ac:grpSpMkLst>
        </pc:grpChg>
        <pc:picChg chg="add mod">
          <ac:chgData name="Stefan Rosemann" userId="59f8833a-3cb5-434f-a21b-1930ced4df7c" providerId="ADAL" clId="{5F461BD9-0835-4514-8FCC-DBCDB74FA8C7}" dt="2025-01-03T01:10:10.565" v="2902" actId="164"/>
          <ac:picMkLst>
            <pc:docMk/>
            <pc:sldMk cId="3066308111" sldId="278"/>
            <ac:picMk id="14336" creationId="{C52ECF82-08D7-0BC1-A1B6-6170B3ED8041}"/>
          </ac:picMkLst>
        </pc:picChg>
        <pc:picChg chg="mod">
          <ac:chgData name="Stefan Rosemann" userId="59f8833a-3cb5-434f-a21b-1930ced4df7c" providerId="ADAL" clId="{5F461BD9-0835-4514-8FCC-DBCDB74FA8C7}" dt="2025-01-03T01:10:30.911" v="2906" actId="1076"/>
          <ac:picMkLst>
            <pc:docMk/>
            <pc:sldMk cId="3066308111" sldId="278"/>
            <ac:picMk id="14339" creationId="{B3F77141-763E-90ED-AED9-AB3DA647C081}"/>
          </ac:picMkLst>
        </pc:picChg>
        <pc:picChg chg="mod">
          <ac:chgData name="Stefan Rosemann" userId="59f8833a-3cb5-434f-a21b-1930ced4df7c" providerId="ADAL" clId="{5F461BD9-0835-4514-8FCC-DBCDB74FA8C7}" dt="2025-01-03T01:10:30.911" v="2906" actId="1076"/>
          <ac:picMkLst>
            <pc:docMk/>
            <pc:sldMk cId="3066308111" sldId="278"/>
            <ac:picMk id="14340" creationId="{1CB1DB5E-32B8-3180-744B-A114E9EFD540}"/>
          </ac:picMkLst>
        </pc:picChg>
        <pc:picChg chg="mod">
          <ac:chgData name="Stefan Rosemann" userId="59f8833a-3cb5-434f-a21b-1930ced4df7c" providerId="ADAL" clId="{5F461BD9-0835-4514-8FCC-DBCDB74FA8C7}" dt="2025-01-03T01:10:30.911" v="2906" actId="1076"/>
          <ac:picMkLst>
            <pc:docMk/>
            <pc:sldMk cId="3066308111" sldId="278"/>
            <ac:picMk id="14341" creationId="{FEF8B609-FA6F-D9CE-FF5C-7388645296C9}"/>
          </ac:picMkLst>
        </pc:picChg>
        <pc:picChg chg="mod">
          <ac:chgData name="Stefan Rosemann" userId="59f8833a-3cb5-434f-a21b-1930ced4df7c" providerId="ADAL" clId="{5F461BD9-0835-4514-8FCC-DBCDB74FA8C7}" dt="2025-01-03T01:10:30.911" v="2906" actId="1076"/>
          <ac:picMkLst>
            <pc:docMk/>
            <pc:sldMk cId="3066308111" sldId="278"/>
            <ac:picMk id="14342" creationId="{A6F451E3-EB44-D066-E663-8DE82D47EAA7}"/>
          </ac:picMkLst>
        </pc:picChg>
        <pc:picChg chg="mod">
          <ac:chgData name="Stefan Rosemann" userId="59f8833a-3cb5-434f-a21b-1930ced4df7c" providerId="ADAL" clId="{5F461BD9-0835-4514-8FCC-DBCDB74FA8C7}" dt="2025-01-03T01:05:45.531" v="2864" actId="1076"/>
          <ac:picMkLst>
            <pc:docMk/>
            <pc:sldMk cId="3066308111" sldId="278"/>
            <ac:picMk id="14392" creationId="{CB6A28BF-8A35-FB59-8C9C-0D422FAFD0F5}"/>
          </ac:picMkLst>
        </pc:picChg>
        <pc:picChg chg="mod">
          <ac:chgData name="Stefan Rosemann" userId="59f8833a-3cb5-434f-a21b-1930ced4df7c" providerId="ADAL" clId="{5F461BD9-0835-4514-8FCC-DBCDB74FA8C7}" dt="2025-01-03T01:05:45.531" v="2864" actId="1076"/>
          <ac:picMkLst>
            <pc:docMk/>
            <pc:sldMk cId="3066308111" sldId="278"/>
            <ac:picMk id="14393" creationId="{CDE1D3BE-0A65-4FD0-4CEA-D52592A960EA}"/>
          </ac:picMkLst>
        </pc:picChg>
        <pc:picChg chg="mod">
          <ac:chgData name="Stefan Rosemann" userId="59f8833a-3cb5-434f-a21b-1930ced4df7c" providerId="ADAL" clId="{5F461BD9-0835-4514-8FCC-DBCDB74FA8C7}" dt="2025-01-03T01:05:45.531" v="2864" actId="1076"/>
          <ac:picMkLst>
            <pc:docMk/>
            <pc:sldMk cId="3066308111" sldId="278"/>
            <ac:picMk id="14394" creationId="{9B4B56DB-BF2B-9E5C-BCF3-0FBDF41D35DF}"/>
          </ac:picMkLst>
        </pc:picChg>
        <pc:picChg chg="mod">
          <ac:chgData name="Stefan Rosemann" userId="59f8833a-3cb5-434f-a21b-1930ced4df7c" providerId="ADAL" clId="{5F461BD9-0835-4514-8FCC-DBCDB74FA8C7}" dt="2025-01-03T01:05:45.531" v="2864" actId="1076"/>
          <ac:picMkLst>
            <pc:docMk/>
            <pc:sldMk cId="3066308111" sldId="278"/>
            <ac:picMk id="14395" creationId="{AA40F8B6-CF37-EE18-2763-9FAED40A0910}"/>
          </ac:picMkLst>
        </pc:picChg>
        <pc:cxnChg chg="add mod topLvl">
          <ac:chgData name="Stefan Rosemann" userId="59f8833a-3cb5-434f-a21b-1930ced4df7c" providerId="ADAL" clId="{5F461BD9-0835-4514-8FCC-DBCDB74FA8C7}" dt="2025-01-03T01:10:36.666" v="2907" actId="14100"/>
          <ac:cxnSpMkLst>
            <pc:docMk/>
            <pc:sldMk cId="3066308111" sldId="278"/>
            <ac:cxnSpMk id="41" creationId="{F422D9FC-9218-6CE3-9EDF-D62C217A1CDD}"/>
          </ac:cxnSpMkLst>
        </pc:cxnChg>
        <pc:cxnChg chg="mod">
          <ac:chgData name="Stefan Rosemann" userId="59f8833a-3cb5-434f-a21b-1930ced4df7c" providerId="ADAL" clId="{5F461BD9-0835-4514-8FCC-DBCDB74FA8C7}" dt="2025-01-03T01:10:30.911" v="2906" actId="1076"/>
          <ac:cxnSpMkLst>
            <pc:docMk/>
            <pc:sldMk cId="3066308111" sldId="278"/>
            <ac:cxnSpMk id="14343" creationId="{67594DE2-62CB-0FA0-C6C2-50A9F4D5410D}"/>
          </ac:cxnSpMkLst>
        </pc:cxnChg>
        <pc:cxnChg chg="mod">
          <ac:chgData name="Stefan Rosemann" userId="59f8833a-3cb5-434f-a21b-1930ced4df7c" providerId="ADAL" clId="{5F461BD9-0835-4514-8FCC-DBCDB74FA8C7}" dt="2025-01-03T01:10:30.911" v="2906" actId="1076"/>
          <ac:cxnSpMkLst>
            <pc:docMk/>
            <pc:sldMk cId="3066308111" sldId="278"/>
            <ac:cxnSpMk id="14344" creationId="{905E4B21-0BA5-E5B7-CBF8-1F1A3F162783}"/>
          </ac:cxnSpMkLst>
        </pc:cxnChg>
        <pc:cxnChg chg="mod">
          <ac:chgData name="Stefan Rosemann" userId="59f8833a-3cb5-434f-a21b-1930ced4df7c" providerId="ADAL" clId="{5F461BD9-0835-4514-8FCC-DBCDB74FA8C7}" dt="2025-01-03T01:05:45.531" v="2864" actId="1076"/>
          <ac:cxnSpMkLst>
            <pc:docMk/>
            <pc:sldMk cId="3066308111" sldId="278"/>
            <ac:cxnSpMk id="14396" creationId="{97D3E412-0B78-F67A-C24A-A0430D293197}"/>
          </ac:cxnSpMkLst>
        </pc:cxnChg>
        <pc:cxnChg chg="mod">
          <ac:chgData name="Stefan Rosemann" userId="59f8833a-3cb5-434f-a21b-1930ced4df7c" providerId="ADAL" clId="{5F461BD9-0835-4514-8FCC-DBCDB74FA8C7}" dt="2025-01-03T01:05:45.531" v="2864" actId="1076"/>
          <ac:cxnSpMkLst>
            <pc:docMk/>
            <pc:sldMk cId="3066308111" sldId="278"/>
            <ac:cxnSpMk id="14397" creationId="{1DB824C5-83E4-2918-3E0E-1EF3BEA3E3B4}"/>
          </ac:cxnSpMkLst>
        </pc:cxnChg>
      </pc:sldChg>
      <pc:sldChg chg="addSp delSp modSp add mod delAnim modAnim">
        <pc:chgData name="Stefan Rosemann" userId="59f8833a-3cb5-434f-a21b-1930ced4df7c" providerId="ADAL" clId="{5F461BD9-0835-4514-8FCC-DBCDB74FA8C7}" dt="2025-01-06T22:20:23.646" v="4155"/>
        <pc:sldMkLst>
          <pc:docMk/>
          <pc:sldMk cId="3255440413" sldId="279"/>
        </pc:sldMkLst>
        <pc:spChg chg="add mod">
          <ac:chgData name="Stefan Rosemann" userId="59f8833a-3cb5-434f-a21b-1930ced4df7c" providerId="ADAL" clId="{5F461BD9-0835-4514-8FCC-DBCDB74FA8C7}" dt="2025-01-03T08:34:09.238" v="2935" actId="1076"/>
          <ac:spMkLst>
            <pc:docMk/>
            <pc:sldMk cId="3255440413" sldId="279"/>
            <ac:spMk id="3" creationId="{8D441CBA-E529-AE7B-8B72-7AA236F84C65}"/>
          </ac:spMkLst>
        </pc:spChg>
        <pc:spChg chg="add mod">
          <ac:chgData name="Stefan Rosemann" userId="59f8833a-3cb5-434f-a21b-1930ced4df7c" providerId="ADAL" clId="{5F461BD9-0835-4514-8FCC-DBCDB74FA8C7}" dt="2025-01-06T22:20:15.885" v="4153" actId="164"/>
          <ac:spMkLst>
            <pc:docMk/>
            <pc:sldMk cId="3255440413" sldId="279"/>
            <ac:spMk id="15" creationId="{E21E0A6F-20B2-E5C7-A5D5-F6E577BF1119}"/>
          </ac:spMkLst>
        </pc:spChg>
        <pc:spChg chg="add mod">
          <ac:chgData name="Stefan Rosemann" userId="59f8833a-3cb5-434f-a21b-1930ced4df7c" providerId="ADAL" clId="{5F461BD9-0835-4514-8FCC-DBCDB74FA8C7}" dt="2025-01-06T22:20:15.885" v="4153" actId="164"/>
          <ac:spMkLst>
            <pc:docMk/>
            <pc:sldMk cId="3255440413" sldId="279"/>
            <ac:spMk id="16" creationId="{7B815767-CAC1-4E70-8CD2-BC8F2D6AC240}"/>
          </ac:spMkLst>
        </pc:spChg>
        <pc:spChg chg="mod">
          <ac:chgData name="Stefan Rosemann" userId="59f8833a-3cb5-434f-a21b-1930ced4df7c" providerId="ADAL" clId="{5F461BD9-0835-4514-8FCC-DBCDB74FA8C7}" dt="2025-01-03T08:33:59.530" v="2933" actId="1076"/>
          <ac:spMkLst>
            <pc:docMk/>
            <pc:sldMk cId="3255440413" sldId="279"/>
            <ac:spMk id="42" creationId="{A3E56EA2-6A26-479B-6FE4-D28ECD9534FA}"/>
          </ac:spMkLst>
        </pc:spChg>
        <pc:spChg chg="mod">
          <ac:chgData name="Stefan Rosemann" userId="59f8833a-3cb5-434f-a21b-1930ced4df7c" providerId="ADAL" clId="{5F461BD9-0835-4514-8FCC-DBCDB74FA8C7}" dt="2025-01-03T08:34:14.063" v="2936" actId="14100"/>
          <ac:spMkLst>
            <pc:docMk/>
            <pc:sldMk cId="3255440413" sldId="279"/>
            <ac:spMk id="43" creationId="{9411D734-733D-82DF-FFE6-0B479BD77C3B}"/>
          </ac:spMkLst>
        </pc:spChg>
        <pc:spChg chg="mod">
          <ac:chgData name="Stefan Rosemann" userId="59f8833a-3cb5-434f-a21b-1930ced4df7c" providerId="ADAL" clId="{5F461BD9-0835-4514-8FCC-DBCDB74FA8C7}" dt="2025-01-03T08:34:05.755" v="2934" actId="1076"/>
          <ac:spMkLst>
            <pc:docMk/>
            <pc:sldMk cId="3255440413" sldId="279"/>
            <ac:spMk id="49" creationId="{D7F94D13-0185-F394-456B-25C8265B1223}"/>
          </ac:spMkLst>
        </pc:spChg>
        <pc:spChg chg="mod">
          <ac:chgData name="Stefan Rosemann" userId="59f8833a-3cb5-434f-a21b-1930ced4df7c" providerId="ADAL" clId="{5F461BD9-0835-4514-8FCC-DBCDB74FA8C7}" dt="2025-01-03T00:09:31.172" v="2438" actId="6549"/>
          <ac:spMkLst>
            <pc:docMk/>
            <pc:sldMk cId="3255440413" sldId="279"/>
            <ac:spMk id="51" creationId="{BBE79B4F-1722-8AB3-7E22-7465E6959001}"/>
          </ac:spMkLst>
        </pc:spChg>
        <pc:grpChg chg="add mod">
          <ac:chgData name="Stefan Rosemann" userId="59f8833a-3cb5-434f-a21b-1930ced4df7c" providerId="ADAL" clId="{5F461BD9-0835-4514-8FCC-DBCDB74FA8C7}" dt="2025-01-06T22:20:15.885" v="4153" actId="164"/>
          <ac:grpSpMkLst>
            <pc:docMk/>
            <pc:sldMk cId="3255440413" sldId="279"/>
            <ac:grpSpMk id="17" creationId="{72D6D619-EBD1-0E28-A2CC-450BCE14C602}"/>
          </ac:grpSpMkLst>
        </pc:grpChg>
        <pc:grpChg chg="mod">
          <ac:chgData name="Stefan Rosemann" userId="59f8833a-3cb5-434f-a21b-1930ced4df7c" providerId="ADAL" clId="{5F461BD9-0835-4514-8FCC-DBCDB74FA8C7}" dt="2025-01-03T08:34:05.755" v="2934" actId="1076"/>
          <ac:grpSpMkLst>
            <pc:docMk/>
            <pc:sldMk cId="3255440413" sldId="279"/>
            <ac:grpSpMk id="47" creationId="{11AE604C-B03E-1BB1-C967-1F32613B9C3B}"/>
          </ac:grpSpMkLst>
        </pc:grpChg>
        <pc:grpChg chg="mod">
          <ac:chgData name="Stefan Rosemann" userId="59f8833a-3cb5-434f-a21b-1930ced4df7c" providerId="ADAL" clId="{5F461BD9-0835-4514-8FCC-DBCDB74FA8C7}" dt="2025-01-03T08:33:59.530" v="2933" actId="1076"/>
          <ac:grpSpMkLst>
            <pc:docMk/>
            <pc:sldMk cId="3255440413" sldId="279"/>
            <ac:grpSpMk id="50" creationId="{B01BA967-896D-96B2-236B-02AA64E70BD8}"/>
          </ac:grpSpMkLst>
        </pc:grpChg>
        <pc:picChg chg="mod">
          <ac:chgData name="Stefan Rosemann" userId="59f8833a-3cb5-434f-a21b-1930ced4df7c" providerId="ADAL" clId="{5F461BD9-0835-4514-8FCC-DBCDB74FA8C7}" dt="2025-01-03T08:33:59.530" v="2933" actId="1076"/>
          <ac:picMkLst>
            <pc:docMk/>
            <pc:sldMk cId="3255440413" sldId="279"/>
            <ac:picMk id="41" creationId="{6EC5C8D9-4CEE-D5FB-265B-BE1DCC56FA00}"/>
          </ac:picMkLst>
        </pc:picChg>
        <pc:picChg chg="mod">
          <ac:chgData name="Stefan Rosemann" userId="59f8833a-3cb5-434f-a21b-1930ced4df7c" providerId="ADAL" clId="{5F461BD9-0835-4514-8FCC-DBCDB74FA8C7}" dt="2025-01-03T08:34:05.755" v="2934" actId="1076"/>
          <ac:picMkLst>
            <pc:docMk/>
            <pc:sldMk cId="3255440413" sldId="279"/>
            <ac:picMk id="48" creationId="{BF649B17-3C4E-D268-C720-06A97F4DFAD5}"/>
          </ac:picMkLst>
        </pc:picChg>
      </pc:sldChg>
      <pc:sldChg chg="addSp modSp add modAnim">
        <pc:chgData name="Stefan Rosemann" userId="59f8833a-3cb5-434f-a21b-1930ced4df7c" providerId="ADAL" clId="{5F461BD9-0835-4514-8FCC-DBCDB74FA8C7}" dt="2025-01-12T21:12:50.147" v="6302"/>
        <pc:sldMkLst>
          <pc:docMk/>
          <pc:sldMk cId="1831354832" sldId="280"/>
        </pc:sldMkLst>
        <pc:spChg chg="add mod">
          <ac:chgData name="Stefan Rosemann" userId="59f8833a-3cb5-434f-a21b-1930ced4df7c" providerId="ADAL" clId="{5F461BD9-0835-4514-8FCC-DBCDB74FA8C7}" dt="2025-01-03T10:27:48.625" v="3171"/>
          <ac:spMkLst>
            <pc:docMk/>
            <pc:sldMk cId="1831354832" sldId="280"/>
            <ac:spMk id="3" creationId="{EA059A79-8659-7225-7966-07734A92FE06}"/>
          </ac:spMkLst>
        </pc:spChg>
        <pc:graphicFrameChg chg="mod">
          <ac:chgData name="Stefan Rosemann" userId="59f8833a-3cb5-434f-a21b-1930ced4df7c" providerId="ADAL" clId="{5F461BD9-0835-4514-8FCC-DBCDB74FA8C7}" dt="2025-01-12T21:12:50.147" v="6302"/>
          <ac:graphicFrameMkLst>
            <pc:docMk/>
            <pc:sldMk cId="1831354832" sldId="280"/>
            <ac:graphicFrameMk id="10" creationId="{8F811701-69C3-8AC4-D2E4-3BA76A7D8324}"/>
          </ac:graphicFrameMkLst>
        </pc:graphicFrameChg>
      </pc:sldChg>
      <pc:sldChg chg="addSp modSp add mod modAnim">
        <pc:chgData name="Stefan Rosemann" userId="59f8833a-3cb5-434f-a21b-1930ced4df7c" providerId="ADAL" clId="{5F461BD9-0835-4514-8FCC-DBCDB74FA8C7}" dt="2025-01-12T21:10:22.877" v="6274" actId="20577"/>
        <pc:sldMkLst>
          <pc:docMk/>
          <pc:sldMk cId="844265718" sldId="281"/>
        </pc:sldMkLst>
        <pc:spChg chg="mod">
          <ac:chgData name="Stefan Rosemann" userId="59f8833a-3cb5-434f-a21b-1930ced4df7c" providerId="ADAL" clId="{5F461BD9-0835-4514-8FCC-DBCDB74FA8C7}" dt="2025-01-03T00:48:43.523" v="2793" actId="20577"/>
          <ac:spMkLst>
            <pc:docMk/>
            <pc:sldMk cId="844265718" sldId="281"/>
            <ac:spMk id="2" creationId="{C0014EBB-BBC3-0437-0905-2F05D4C9ADF3}"/>
          </ac:spMkLst>
        </pc:spChg>
        <pc:spChg chg="add mod">
          <ac:chgData name="Stefan Rosemann" userId="59f8833a-3cb5-434f-a21b-1930ced4df7c" providerId="ADAL" clId="{5F461BD9-0835-4514-8FCC-DBCDB74FA8C7}" dt="2025-01-03T10:27:52.610" v="3172"/>
          <ac:spMkLst>
            <pc:docMk/>
            <pc:sldMk cId="844265718" sldId="281"/>
            <ac:spMk id="3" creationId="{486FC0E2-AEB1-4588-6802-8BE3F4E64FED}"/>
          </ac:spMkLst>
        </pc:spChg>
        <pc:graphicFrameChg chg="mod">
          <ac:chgData name="Stefan Rosemann" userId="59f8833a-3cb5-434f-a21b-1930ced4df7c" providerId="ADAL" clId="{5F461BD9-0835-4514-8FCC-DBCDB74FA8C7}" dt="2025-01-12T21:10:22.877" v="6274" actId="20577"/>
          <ac:graphicFrameMkLst>
            <pc:docMk/>
            <pc:sldMk cId="844265718" sldId="281"/>
            <ac:graphicFrameMk id="10" creationId="{8F811701-69C3-8AC4-D2E4-3BA76A7D8324}"/>
          </ac:graphicFrameMkLst>
        </pc:graphicFrameChg>
      </pc:sldChg>
      <pc:sldChg chg="addSp modSp add mod modAnim">
        <pc:chgData name="Stefan Rosemann" userId="59f8833a-3cb5-434f-a21b-1930ced4df7c" providerId="ADAL" clId="{5F461BD9-0835-4514-8FCC-DBCDB74FA8C7}" dt="2025-01-12T20:49:19.692" v="5701" actId="6549"/>
        <pc:sldMkLst>
          <pc:docMk/>
          <pc:sldMk cId="2396671093" sldId="282"/>
        </pc:sldMkLst>
        <pc:spChg chg="mod">
          <ac:chgData name="Stefan Rosemann" userId="59f8833a-3cb5-434f-a21b-1930ced4df7c" providerId="ADAL" clId="{5F461BD9-0835-4514-8FCC-DBCDB74FA8C7}" dt="2025-01-12T20:49:19.692" v="5701" actId="6549"/>
          <ac:spMkLst>
            <pc:docMk/>
            <pc:sldMk cId="2396671093" sldId="282"/>
            <ac:spMk id="2" creationId="{C0014EBB-BBC3-0437-0905-2F05D4C9ADF3}"/>
          </ac:spMkLst>
        </pc:spChg>
        <pc:spChg chg="add mod">
          <ac:chgData name="Stefan Rosemann" userId="59f8833a-3cb5-434f-a21b-1930ced4df7c" providerId="ADAL" clId="{5F461BD9-0835-4514-8FCC-DBCDB74FA8C7}" dt="2025-01-03T10:31:47.992" v="3248" actId="1582"/>
          <ac:spMkLst>
            <pc:docMk/>
            <pc:sldMk cId="2396671093" sldId="282"/>
            <ac:spMk id="3" creationId="{2999B7CF-347A-B116-4F90-519153A6D89B}"/>
          </ac:spMkLst>
        </pc:spChg>
        <pc:spChg chg="add mod">
          <ac:chgData name="Stefan Rosemann" userId="59f8833a-3cb5-434f-a21b-1930ced4df7c" providerId="ADAL" clId="{5F461BD9-0835-4514-8FCC-DBCDB74FA8C7}" dt="2025-01-03T10:33:49.390" v="3252" actId="571"/>
          <ac:spMkLst>
            <pc:docMk/>
            <pc:sldMk cId="2396671093" sldId="282"/>
            <ac:spMk id="4" creationId="{973743E6-D450-9757-E536-DE305B17368D}"/>
          </ac:spMkLst>
        </pc:spChg>
      </pc:sldChg>
      <pc:sldChg chg="addSp delSp modSp add modAnim">
        <pc:chgData name="Stefan Rosemann" userId="59f8833a-3cb5-434f-a21b-1930ced4df7c" providerId="ADAL" clId="{5F461BD9-0835-4514-8FCC-DBCDB74FA8C7}" dt="2025-01-03T00:56:01.576" v="2850"/>
        <pc:sldMkLst>
          <pc:docMk/>
          <pc:sldMk cId="1315352854" sldId="283"/>
        </pc:sldMkLst>
        <pc:spChg chg="mod">
          <ac:chgData name="Stefan Rosemann" userId="59f8833a-3cb5-434f-a21b-1930ced4df7c" providerId="ADAL" clId="{5F461BD9-0835-4514-8FCC-DBCDB74FA8C7}" dt="2025-01-03T00:56:01.576" v="2850"/>
          <ac:spMkLst>
            <pc:docMk/>
            <pc:sldMk cId="1315352854" sldId="283"/>
            <ac:spMk id="11" creationId="{B695501C-1A2F-E0DB-0590-D42DBDF64381}"/>
          </ac:spMkLst>
        </pc:spChg>
        <pc:grpChg chg="add mod">
          <ac:chgData name="Stefan Rosemann" userId="59f8833a-3cb5-434f-a21b-1930ced4df7c" providerId="ADAL" clId="{5F461BD9-0835-4514-8FCC-DBCDB74FA8C7}" dt="2025-01-03T00:56:01.576" v="2850"/>
          <ac:grpSpMkLst>
            <pc:docMk/>
            <pc:sldMk cId="1315352854" sldId="283"/>
            <ac:grpSpMk id="3" creationId="{35E63211-674A-D869-90C0-38E57E5E754C}"/>
          </ac:grpSpMkLst>
        </pc:grpChg>
        <pc:picChg chg="mod">
          <ac:chgData name="Stefan Rosemann" userId="59f8833a-3cb5-434f-a21b-1930ced4df7c" providerId="ADAL" clId="{5F461BD9-0835-4514-8FCC-DBCDB74FA8C7}" dt="2025-01-03T00:56:01.576" v="2850"/>
          <ac:picMkLst>
            <pc:docMk/>
            <pc:sldMk cId="1315352854" sldId="283"/>
            <ac:picMk id="8" creationId="{16C445B9-E901-7FDD-A9E7-26C8D0A90C70}"/>
          </ac:picMkLst>
        </pc:picChg>
      </pc:sldChg>
      <pc:sldChg chg="addSp delSp modSp add mod ord delAnim modAnim">
        <pc:chgData name="Stefan Rosemann" userId="59f8833a-3cb5-434f-a21b-1930ced4df7c" providerId="ADAL" clId="{5F461BD9-0835-4514-8FCC-DBCDB74FA8C7}" dt="2025-01-12T20:50:16.464" v="5709" actId="1037"/>
        <pc:sldMkLst>
          <pc:docMk/>
          <pc:sldMk cId="2837998084" sldId="284"/>
        </pc:sldMkLst>
        <pc:spChg chg="add mod">
          <ac:chgData name="Stefan Rosemann" userId="59f8833a-3cb5-434f-a21b-1930ced4df7c" providerId="ADAL" clId="{5F461BD9-0835-4514-8FCC-DBCDB74FA8C7}" dt="2025-01-12T20:50:16.464" v="5709" actId="1037"/>
          <ac:spMkLst>
            <pc:docMk/>
            <pc:sldMk cId="2837998084" sldId="284"/>
            <ac:spMk id="3" creationId="{C99DAFD7-7FF5-0F81-9C6B-4B078BE7D009}"/>
          </ac:spMkLst>
        </pc:spChg>
        <pc:spChg chg="mod">
          <ac:chgData name="Stefan Rosemann" userId="59f8833a-3cb5-434f-a21b-1930ced4df7c" providerId="ADAL" clId="{5F461BD9-0835-4514-8FCC-DBCDB74FA8C7}" dt="2025-01-10T21:27:35.311" v="5510"/>
          <ac:spMkLst>
            <pc:docMk/>
            <pc:sldMk cId="2837998084" sldId="284"/>
            <ac:spMk id="37" creationId="{6EA3110A-5AC0-B263-F079-A60731E97D7D}"/>
          </ac:spMkLst>
        </pc:spChg>
        <pc:grpChg chg="add mod">
          <ac:chgData name="Stefan Rosemann" userId="59f8833a-3cb5-434f-a21b-1930ced4df7c" providerId="ADAL" clId="{5F461BD9-0835-4514-8FCC-DBCDB74FA8C7}" dt="2025-01-10T21:27:35.311" v="5510"/>
          <ac:grpSpMkLst>
            <pc:docMk/>
            <pc:sldMk cId="2837998084" sldId="284"/>
            <ac:grpSpMk id="4" creationId="{BB875152-DF25-79B0-D7A0-08A3755CC246}"/>
          </ac:grpSpMkLst>
        </pc:grpChg>
        <pc:grpChg chg="add mod">
          <ac:chgData name="Stefan Rosemann" userId="59f8833a-3cb5-434f-a21b-1930ced4df7c" providerId="ADAL" clId="{5F461BD9-0835-4514-8FCC-DBCDB74FA8C7}" dt="2025-01-10T21:27:35.311" v="5510"/>
          <ac:grpSpMkLst>
            <pc:docMk/>
            <pc:sldMk cId="2837998084" sldId="284"/>
            <ac:grpSpMk id="8" creationId="{EC243754-6389-2D6D-38C5-87DC088720E4}"/>
          </ac:grpSpMkLst>
        </pc:grpChg>
        <pc:grpChg chg="add del">
          <ac:chgData name="Stefan Rosemann" userId="59f8833a-3cb5-434f-a21b-1930ced4df7c" providerId="ADAL" clId="{5F461BD9-0835-4514-8FCC-DBCDB74FA8C7}" dt="2025-01-10T21:32:29.749" v="5520" actId="478"/>
          <ac:grpSpMkLst>
            <pc:docMk/>
            <pc:sldMk cId="2837998084" sldId="284"/>
            <ac:grpSpMk id="90" creationId="{358CAE04-67E0-9ACD-659D-612F27DBF52D}"/>
          </ac:grpSpMkLst>
        </pc:grpChg>
        <pc:grpChg chg="add del">
          <ac:chgData name="Stefan Rosemann" userId="59f8833a-3cb5-434f-a21b-1930ced4df7c" providerId="ADAL" clId="{5F461BD9-0835-4514-8FCC-DBCDB74FA8C7}" dt="2025-01-10T21:32:30.481" v="5521" actId="478"/>
          <ac:grpSpMkLst>
            <pc:docMk/>
            <pc:sldMk cId="2837998084" sldId="284"/>
            <ac:grpSpMk id="118" creationId="{2D905102-0716-A36A-7D49-AF18928FDB01}"/>
          </ac:grpSpMkLst>
        </pc:grpChg>
        <pc:picChg chg="mod">
          <ac:chgData name="Stefan Rosemann" userId="59f8833a-3cb5-434f-a21b-1930ced4df7c" providerId="ADAL" clId="{5F461BD9-0835-4514-8FCC-DBCDB74FA8C7}" dt="2025-01-10T21:27:35.311" v="5510"/>
          <ac:picMkLst>
            <pc:docMk/>
            <pc:sldMk cId="2837998084" sldId="284"/>
            <ac:picMk id="11" creationId="{0293526F-0F60-43EF-9151-A240781C0465}"/>
          </ac:picMkLst>
        </pc:picChg>
        <pc:cxnChg chg="mod">
          <ac:chgData name="Stefan Rosemann" userId="59f8833a-3cb5-434f-a21b-1930ced4df7c" providerId="ADAL" clId="{5F461BD9-0835-4514-8FCC-DBCDB74FA8C7}" dt="2025-01-10T21:27:35.311" v="5510"/>
          <ac:cxnSpMkLst>
            <pc:docMk/>
            <pc:sldMk cId="2837998084" sldId="284"/>
            <ac:cxnSpMk id="5" creationId="{7D55CC45-FA52-2FA5-B3DC-6EF1C6F3BB3E}"/>
          </ac:cxnSpMkLst>
        </pc:cxnChg>
        <pc:cxnChg chg="mod">
          <ac:chgData name="Stefan Rosemann" userId="59f8833a-3cb5-434f-a21b-1930ced4df7c" providerId="ADAL" clId="{5F461BD9-0835-4514-8FCC-DBCDB74FA8C7}" dt="2025-01-10T21:27:35.311" v="5510"/>
          <ac:cxnSpMkLst>
            <pc:docMk/>
            <pc:sldMk cId="2837998084" sldId="284"/>
            <ac:cxnSpMk id="6" creationId="{83DD12D9-1FDF-9BAB-6059-46902414B867}"/>
          </ac:cxnSpMkLst>
        </pc:cxnChg>
        <pc:cxnChg chg="mod">
          <ac:chgData name="Stefan Rosemann" userId="59f8833a-3cb5-434f-a21b-1930ced4df7c" providerId="ADAL" clId="{5F461BD9-0835-4514-8FCC-DBCDB74FA8C7}" dt="2025-01-10T21:27:35.311" v="5510"/>
          <ac:cxnSpMkLst>
            <pc:docMk/>
            <pc:sldMk cId="2837998084" sldId="284"/>
            <ac:cxnSpMk id="31" creationId="{E4142F6A-756F-986A-0939-D56231D2A9B8}"/>
          </ac:cxnSpMkLst>
        </pc:cxnChg>
      </pc:sldChg>
      <pc:sldChg chg="delSp modSp add mod">
        <pc:chgData name="Stefan Rosemann" userId="59f8833a-3cb5-434f-a21b-1930ced4df7c" providerId="ADAL" clId="{5F461BD9-0835-4514-8FCC-DBCDB74FA8C7}" dt="2025-01-03T10:21:03.767" v="3064" actId="478"/>
        <pc:sldMkLst>
          <pc:docMk/>
          <pc:sldMk cId="4043807606" sldId="285"/>
        </pc:sldMkLst>
        <pc:spChg chg="mod">
          <ac:chgData name="Stefan Rosemann" userId="59f8833a-3cb5-434f-a21b-1930ced4df7c" providerId="ADAL" clId="{5F461BD9-0835-4514-8FCC-DBCDB74FA8C7}" dt="2025-01-03T09:00:50.903" v="3023" actId="20577"/>
          <ac:spMkLst>
            <pc:docMk/>
            <pc:sldMk cId="4043807606" sldId="285"/>
            <ac:spMk id="2" creationId="{C0014EBB-BBC3-0437-0905-2F05D4C9ADF3}"/>
          </ac:spMkLst>
        </pc:spChg>
        <pc:spChg chg="mod">
          <ac:chgData name="Stefan Rosemann" userId="59f8833a-3cb5-434f-a21b-1930ced4df7c" providerId="ADAL" clId="{5F461BD9-0835-4514-8FCC-DBCDB74FA8C7}" dt="2025-01-03T09:01:37.845" v="3046" actId="20577"/>
          <ac:spMkLst>
            <pc:docMk/>
            <pc:sldMk cId="4043807606" sldId="285"/>
            <ac:spMk id="4" creationId="{B03BAB26-9B64-C889-B9C2-F8F7D9BA91C5}"/>
          </ac:spMkLst>
        </pc:spChg>
      </pc:sldChg>
      <pc:sldChg chg="addSp delSp modSp add mod ord setBg addAnim setClrOvrMap">
        <pc:chgData name="Stefan Rosemann" userId="59f8833a-3cb5-434f-a21b-1930ced4df7c" providerId="ADAL" clId="{5F461BD9-0835-4514-8FCC-DBCDB74FA8C7}" dt="2025-01-06T21:55:45.195" v="3932" actId="20577"/>
        <pc:sldMkLst>
          <pc:docMk/>
          <pc:sldMk cId="2249277849" sldId="286"/>
        </pc:sldMkLst>
        <pc:spChg chg="mod">
          <ac:chgData name="Stefan Rosemann" userId="59f8833a-3cb5-434f-a21b-1930ced4df7c" providerId="ADAL" clId="{5F461BD9-0835-4514-8FCC-DBCDB74FA8C7}" dt="2025-01-06T21:55:45.195" v="3932" actId="20577"/>
          <ac:spMkLst>
            <pc:docMk/>
            <pc:sldMk cId="2249277849" sldId="286"/>
            <ac:spMk id="2" creationId="{C0014EBB-BBC3-0437-0905-2F05D4C9ADF3}"/>
          </ac:spMkLst>
        </pc:spChg>
        <pc:spChg chg="add">
          <ac:chgData name="Stefan Rosemann" userId="59f8833a-3cb5-434f-a21b-1930ced4df7c" providerId="ADAL" clId="{5F461BD9-0835-4514-8FCC-DBCDB74FA8C7}" dt="2025-01-03T10:39:42.841" v="3316" actId="26606"/>
          <ac:spMkLst>
            <pc:docMk/>
            <pc:sldMk cId="2249277849" sldId="286"/>
            <ac:spMk id="127" creationId="{9179DE42-5613-4B35-A1E6-6CCBAA13C743}"/>
          </ac:spMkLst>
        </pc:spChg>
        <pc:spChg chg="add">
          <ac:chgData name="Stefan Rosemann" userId="59f8833a-3cb5-434f-a21b-1930ced4df7c" providerId="ADAL" clId="{5F461BD9-0835-4514-8FCC-DBCDB74FA8C7}" dt="2025-01-03T10:39:42.841" v="3316" actId="26606"/>
          <ac:spMkLst>
            <pc:docMk/>
            <pc:sldMk cId="2249277849" sldId="286"/>
            <ac:spMk id="133" creationId="{52FB45E9-914E-4471-AC87-E475CD51767D}"/>
          </ac:spMkLst>
        </pc:spChg>
        <pc:spChg chg="add">
          <ac:chgData name="Stefan Rosemann" userId="59f8833a-3cb5-434f-a21b-1930ced4df7c" providerId="ADAL" clId="{5F461BD9-0835-4514-8FCC-DBCDB74FA8C7}" dt="2025-01-03T10:39:42.841" v="3316" actId="26606"/>
          <ac:spMkLst>
            <pc:docMk/>
            <pc:sldMk cId="2249277849" sldId="286"/>
            <ac:spMk id="135" creationId="{C310626D-5743-49D4-8F7D-88C4F8F05774}"/>
          </ac:spMkLst>
        </pc:spChg>
        <pc:spChg chg="add">
          <ac:chgData name="Stefan Rosemann" userId="59f8833a-3cb5-434f-a21b-1930ced4df7c" providerId="ADAL" clId="{5F461BD9-0835-4514-8FCC-DBCDB74FA8C7}" dt="2025-01-03T10:39:42.841" v="3316" actId="26606"/>
          <ac:spMkLst>
            <pc:docMk/>
            <pc:sldMk cId="2249277849" sldId="286"/>
            <ac:spMk id="137" creationId="{3C195FC1-B568-4C72-9902-34CB35DDD7A1}"/>
          </ac:spMkLst>
        </pc:spChg>
        <pc:spChg chg="add">
          <ac:chgData name="Stefan Rosemann" userId="59f8833a-3cb5-434f-a21b-1930ced4df7c" providerId="ADAL" clId="{5F461BD9-0835-4514-8FCC-DBCDB74FA8C7}" dt="2025-01-03T10:39:42.841" v="3316" actId="26606"/>
          <ac:spMkLst>
            <pc:docMk/>
            <pc:sldMk cId="2249277849" sldId="286"/>
            <ac:spMk id="139" creationId="{EF2BDF77-362C-43F0-8CBB-A969EC2AE0C4}"/>
          </ac:spMkLst>
        </pc:spChg>
        <pc:spChg chg="add">
          <ac:chgData name="Stefan Rosemann" userId="59f8833a-3cb5-434f-a21b-1930ced4df7c" providerId="ADAL" clId="{5F461BD9-0835-4514-8FCC-DBCDB74FA8C7}" dt="2025-01-03T10:39:42.841" v="3316" actId="26606"/>
          <ac:spMkLst>
            <pc:docMk/>
            <pc:sldMk cId="2249277849" sldId="286"/>
            <ac:spMk id="141" creationId="{4BE96B01-3929-432D-B8C2-ADBCB74C2EF4}"/>
          </ac:spMkLst>
        </pc:spChg>
        <pc:spChg chg="add">
          <ac:chgData name="Stefan Rosemann" userId="59f8833a-3cb5-434f-a21b-1930ced4df7c" providerId="ADAL" clId="{5F461BD9-0835-4514-8FCC-DBCDB74FA8C7}" dt="2025-01-03T10:39:42.841" v="3316" actId="26606"/>
          <ac:spMkLst>
            <pc:docMk/>
            <pc:sldMk cId="2249277849" sldId="286"/>
            <ac:spMk id="143" creationId="{2A6FCDE6-CDE2-4C51-B18E-A95CFB679714}"/>
          </ac:spMkLst>
        </pc:spChg>
        <pc:spChg chg="add">
          <ac:chgData name="Stefan Rosemann" userId="59f8833a-3cb5-434f-a21b-1930ced4df7c" providerId="ADAL" clId="{5F461BD9-0835-4514-8FCC-DBCDB74FA8C7}" dt="2025-01-03T10:39:42.841" v="3316" actId="26606"/>
          <ac:spMkLst>
            <pc:docMk/>
            <pc:sldMk cId="2249277849" sldId="286"/>
            <ac:spMk id="145" creationId="{9D2E8756-2465-473A-BA2A-2DB1D6224745}"/>
          </ac:spMkLst>
        </pc:spChg>
        <pc:grpChg chg="add">
          <ac:chgData name="Stefan Rosemann" userId="59f8833a-3cb5-434f-a21b-1930ced4df7c" providerId="ADAL" clId="{5F461BD9-0835-4514-8FCC-DBCDB74FA8C7}" dt="2025-01-03T10:39:42.841" v="3316" actId="26606"/>
          <ac:grpSpMkLst>
            <pc:docMk/>
            <pc:sldMk cId="2249277849" sldId="286"/>
            <ac:grpSpMk id="115" creationId="{28460BD8-AE3F-4AC9-9D0B-717052AA5D3A}"/>
          </ac:grpSpMkLst>
        </pc:grpChg>
        <pc:cxnChg chg="add">
          <ac:chgData name="Stefan Rosemann" userId="59f8833a-3cb5-434f-a21b-1930ced4df7c" providerId="ADAL" clId="{5F461BD9-0835-4514-8FCC-DBCDB74FA8C7}" dt="2025-01-03T10:39:42.841" v="3316" actId="26606"/>
          <ac:cxnSpMkLst>
            <pc:docMk/>
            <pc:sldMk cId="2249277849" sldId="286"/>
            <ac:cxnSpMk id="129" creationId="{EB898B32-3891-4C3A-8F58-C5969D2E9033}"/>
          </ac:cxnSpMkLst>
        </pc:cxnChg>
        <pc:cxnChg chg="add">
          <ac:chgData name="Stefan Rosemann" userId="59f8833a-3cb5-434f-a21b-1930ced4df7c" providerId="ADAL" clId="{5F461BD9-0835-4514-8FCC-DBCDB74FA8C7}" dt="2025-01-03T10:39:42.841" v="3316" actId="26606"/>
          <ac:cxnSpMkLst>
            <pc:docMk/>
            <pc:sldMk cId="2249277849" sldId="286"/>
            <ac:cxnSpMk id="131" creationId="{4AE4806D-B8F9-4679-A68A-9BD21C01A301}"/>
          </ac:cxnSpMkLst>
        </pc:cxnChg>
      </pc:sldChg>
      <pc:sldChg chg="modSp add mod">
        <pc:chgData name="Stefan Rosemann" userId="59f8833a-3cb5-434f-a21b-1930ced4df7c" providerId="ADAL" clId="{5F461BD9-0835-4514-8FCC-DBCDB74FA8C7}" dt="2025-01-15T11:18:36.539" v="6498" actId="20577"/>
        <pc:sldMkLst>
          <pc:docMk/>
          <pc:sldMk cId="482121406" sldId="287"/>
        </pc:sldMkLst>
        <pc:spChg chg="mod">
          <ac:chgData name="Stefan Rosemann" userId="59f8833a-3cb5-434f-a21b-1930ced4df7c" providerId="ADAL" clId="{5F461BD9-0835-4514-8FCC-DBCDB74FA8C7}" dt="2025-01-15T11:18:36.539" v="6498" actId="20577"/>
          <ac:spMkLst>
            <pc:docMk/>
            <pc:sldMk cId="482121406" sldId="287"/>
            <ac:spMk id="5" creationId="{2CEBDA37-B744-04D7-E6AA-7265F6576D6F}"/>
          </ac:spMkLst>
        </pc:spChg>
      </pc:sldChg>
      <pc:sldChg chg="addSp delSp modSp add mod modAnim">
        <pc:chgData name="Stefan Rosemann" userId="59f8833a-3cb5-434f-a21b-1930ced4df7c" providerId="ADAL" clId="{5F461BD9-0835-4514-8FCC-DBCDB74FA8C7}" dt="2025-01-03T11:01:46.908" v="3418" actId="478"/>
        <pc:sldMkLst>
          <pc:docMk/>
          <pc:sldMk cId="3909555076" sldId="288"/>
        </pc:sldMkLst>
        <pc:picChg chg="add mod topLvl modCrop">
          <ac:chgData name="Stefan Rosemann" userId="59f8833a-3cb5-434f-a21b-1930ced4df7c" providerId="ADAL" clId="{5F461BD9-0835-4514-8FCC-DBCDB74FA8C7}" dt="2025-01-03T11:01:46.908" v="3418" actId="478"/>
          <ac:picMkLst>
            <pc:docMk/>
            <pc:sldMk cId="3909555076" sldId="288"/>
            <ac:picMk id="4" creationId="{5D734296-2B46-A006-CEBB-ACA4FA00C96B}"/>
          </ac:picMkLst>
        </pc:picChg>
      </pc:sldChg>
      <pc:sldChg chg="modSp add del mod">
        <pc:chgData name="Stefan Rosemann" userId="59f8833a-3cb5-434f-a21b-1930ced4df7c" providerId="ADAL" clId="{5F461BD9-0835-4514-8FCC-DBCDB74FA8C7}" dt="2025-01-06T21:58:41.438" v="3963" actId="47"/>
        <pc:sldMkLst>
          <pc:docMk/>
          <pc:sldMk cId="2141357457" sldId="289"/>
        </pc:sldMkLst>
      </pc:sldChg>
      <pc:sldChg chg="add del">
        <pc:chgData name="Stefan Rosemann" userId="59f8833a-3cb5-434f-a21b-1930ced4df7c" providerId="ADAL" clId="{5F461BD9-0835-4514-8FCC-DBCDB74FA8C7}" dt="2025-01-06T22:26:50.003" v="4163" actId="47"/>
        <pc:sldMkLst>
          <pc:docMk/>
          <pc:sldMk cId="3910571174" sldId="290"/>
        </pc:sldMkLst>
      </pc:sldChg>
      <pc:sldChg chg="modSp add del mod">
        <pc:chgData name="Stefan Rosemann" userId="59f8833a-3cb5-434f-a21b-1930ced4df7c" providerId="ADAL" clId="{5F461BD9-0835-4514-8FCC-DBCDB74FA8C7}" dt="2025-01-10T20:56:37.465" v="5101" actId="47"/>
        <pc:sldMkLst>
          <pc:docMk/>
          <pc:sldMk cId="3197993242" sldId="291"/>
        </pc:sldMkLst>
      </pc:sldChg>
      <pc:sldChg chg="modSp add mod">
        <pc:chgData name="Stefan Rosemann" userId="59f8833a-3cb5-434f-a21b-1930ced4df7c" providerId="ADAL" clId="{5F461BD9-0835-4514-8FCC-DBCDB74FA8C7}" dt="2025-01-06T13:21:46.551" v="3821" actId="20577"/>
        <pc:sldMkLst>
          <pc:docMk/>
          <pc:sldMk cId="3908548256" sldId="292"/>
        </pc:sldMkLst>
        <pc:spChg chg="mod">
          <ac:chgData name="Stefan Rosemann" userId="59f8833a-3cb5-434f-a21b-1930ced4df7c" providerId="ADAL" clId="{5F461BD9-0835-4514-8FCC-DBCDB74FA8C7}" dt="2025-01-06T13:21:46.551" v="3821" actId="20577"/>
          <ac:spMkLst>
            <pc:docMk/>
            <pc:sldMk cId="3908548256" sldId="292"/>
            <ac:spMk id="3" creationId="{8B736C20-220D-06BF-EF2D-F79283E839B7}"/>
          </ac:spMkLst>
        </pc:spChg>
      </pc:sldChg>
      <pc:sldChg chg="addSp delSp modSp add mod setBg addAnim delAnim modAnim setClrOvrMap">
        <pc:chgData name="Stefan Rosemann" userId="59f8833a-3cb5-434f-a21b-1930ced4df7c" providerId="ADAL" clId="{5F461BD9-0835-4514-8FCC-DBCDB74FA8C7}" dt="2025-01-10T21:16:19.973" v="5371" actId="1076"/>
        <pc:sldMkLst>
          <pc:docMk/>
          <pc:sldMk cId="3476738733" sldId="293"/>
        </pc:sldMkLst>
        <pc:spChg chg="mod">
          <ac:chgData name="Stefan Rosemann" userId="59f8833a-3cb5-434f-a21b-1930ced4df7c" providerId="ADAL" clId="{5F461BD9-0835-4514-8FCC-DBCDB74FA8C7}" dt="2025-01-10T21:00:24.577" v="5173" actId="20577"/>
          <ac:spMkLst>
            <pc:docMk/>
            <pc:sldMk cId="3476738733" sldId="293"/>
            <ac:spMk id="2" creationId="{C0014EBB-BBC3-0437-0905-2F05D4C9ADF3}"/>
          </ac:spMkLst>
        </pc:spChg>
        <pc:spChg chg="add mod">
          <ac:chgData name="Stefan Rosemann" userId="59f8833a-3cb5-434f-a21b-1930ced4df7c" providerId="ADAL" clId="{5F461BD9-0835-4514-8FCC-DBCDB74FA8C7}" dt="2025-01-10T21:16:19.973" v="5371" actId="1076"/>
          <ac:spMkLst>
            <pc:docMk/>
            <pc:sldMk cId="3476738733" sldId="293"/>
            <ac:spMk id="3" creationId="{AA8AE7B7-58BC-4E3C-A52C-09D786799D33}"/>
          </ac:spMkLst>
        </pc:spChg>
        <pc:spChg chg="add">
          <ac:chgData name="Stefan Rosemann" userId="59f8833a-3cb5-434f-a21b-1930ced4df7c" providerId="ADAL" clId="{5F461BD9-0835-4514-8FCC-DBCDB74FA8C7}" dt="2025-01-06T13:18:44.232" v="3748" actId="26606"/>
          <ac:spMkLst>
            <pc:docMk/>
            <pc:sldMk cId="3476738733" sldId="293"/>
            <ac:spMk id="13" creationId="{4F71A406-3CB7-4E4D-B434-24E6AA4F3997}"/>
          </ac:spMkLst>
        </pc:spChg>
        <pc:grpChg chg="add">
          <ac:chgData name="Stefan Rosemann" userId="59f8833a-3cb5-434f-a21b-1930ced4df7c" providerId="ADAL" clId="{5F461BD9-0835-4514-8FCC-DBCDB74FA8C7}" dt="2025-01-06T13:18:44.232" v="3748" actId="26606"/>
          <ac:grpSpMkLst>
            <pc:docMk/>
            <pc:sldMk cId="3476738733" sldId="293"/>
            <ac:grpSpMk id="11" creationId="{5EA39187-0197-4C1D-BE4A-06B353C7B215}"/>
          </ac:grpSpMkLst>
        </pc:grpChg>
        <pc:picChg chg="add mod">
          <ac:chgData name="Stefan Rosemann" userId="59f8833a-3cb5-434f-a21b-1930ced4df7c" providerId="ADAL" clId="{5F461BD9-0835-4514-8FCC-DBCDB74FA8C7}" dt="2025-01-06T13:18:44.232" v="3748" actId="26606"/>
          <ac:picMkLst>
            <pc:docMk/>
            <pc:sldMk cId="3476738733" sldId="293"/>
            <ac:picMk id="5" creationId="{1B7BF23F-042B-EF91-2318-FA0A8A4410CA}"/>
          </ac:picMkLst>
        </pc:picChg>
        <pc:picChg chg="add mod">
          <ac:chgData name="Stefan Rosemann" userId="59f8833a-3cb5-434f-a21b-1930ced4df7c" providerId="ADAL" clId="{5F461BD9-0835-4514-8FCC-DBCDB74FA8C7}" dt="2025-01-06T13:18:44.232" v="3748" actId="26606"/>
          <ac:picMkLst>
            <pc:docMk/>
            <pc:sldMk cId="3476738733" sldId="293"/>
            <ac:picMk id="9" creationId="{1E4B0C84-9ABE-D26E-7756-B1E3000C2B5E}"/>
          </ac:picMkLst>
        </pc:picChg>
      </pc:sldChg>
      <pc:sldChg chg="addSp delSp modSp add mod modAnim">
        <pc:chgData name="Stefan Rosemann" userId="59f8833a-3cb5-434f-a21b-1930ced4df7c" providerId="ADAL" clId="{5F461BD9-0835-4514-8FCC-DBCDB74FA8C7}" dt="2025-01-12T21:17:53.255" v="6315" actId="1076"/>
        <pc:sldMkLst>
          <pc:docMk/>
          <pc:sldMk cId="17901317" sldId="294"/>
        </pc:sldMkLst>
        <pc:spChg chg="mod">
          <ac:chgData name="Stefan Rosemann" userId="59f8833a-3cb5-434f-a21b-1930ced4df7c" providerId="ADAL" clId="{5F461BD9-0835-4514-8FCC-DBCDB74FA8C7}" dt="2025-01-10T20:48:23.025" v="4989" actId="6549"/>
          <ac:spMkLst>
            <pc:docMk/>
            <pc:sldMk cId="17901317" sldId="294"/>
            <ac:spMk id="2" creationId="{C0014EBB-BBC3-0437-0905-2F05D4C9ADF3}"/>
          </ac:spMkLst>
        </pc:spChg>
        <pc:spChg chg="add mod">
          <ac:chgData name="Stefan Rosemann" userId="59f8833a-3cb5-434f-a21b-1930ced4df7c" providerId="ADAL" clId="{5F461BD9-0835-4514-8FCC-DBCDB74FA8C7}" dt="2025-01-10T21:01:31.190" v="5204" actId="20577"/>
          <ac:spMkLst>
            <pc:docMk/>
            <pc:sldMk cId="17901317" sldId="294"/>
            <ac:spMk id="5" creationId="{B011F1E4-915A-18AD-FC7F-C7892A2B047A}"/>
          </ac:spMkLst>
        </pc:spChg>
        <pc:spChg chg="mod">
          <ac:chgData name="Stefan Rosemann" userId="59f8833a-3cb5-434f-a21b-1930ced4df7c" providerId="ADAL" clId="{5F461BD9-0835-4514-8FCC-DBCDB74FA8C7}" dt="2025-01-12T21:17:26.799" v="6308"/>
          <ac:spMkLst>
            <pc:docMk/>
            <pc:sldMk cId="17901317" sldId="294"/>
            <ac:spMk id="9" creationId="{02B8C078-5A5A-9126-C935-AF480F353BF7}"/>
          </ac:spMkLst>
        </pc:spChg>
        <pc:spChg chg="add">
          <ac:chgData name="Stefan Rosemann" userId="59f8833a-3cb5-434f-a21b-1930ced4df7c" providerId="ADAL" clId="{5F461BD9-0835-4514-8FCC-DBCDB74FA8C7}" dt="2025-01-06T13:20:00.889" v="3797" actId="26606"/>
          <ac:spMkLst>
            <pc:docMk/>
            <pc:sldMk cId="17901317" sldId="294"/>
            <ac:spMk id="41" creationId="{4F71A406-3CB7-4E4D-B434-24E6AA4F3997}"/>
          </ac:spMkLst>
        </pc:spChg>
        <pc:grpChg chg="add mod">
          <ac:chgData name="Stefan Rosemann" userId="59f8833a-3cb5-434f-a21b-1930ced4df7c" providerId="ADAL" clId="{5F461BD9-0835-4514-8FCC-DBCDB74FA8C7}" dt="2025-01-12T21:17:53.255" v="6315" actId="1076"/>
          <ac:grpSpMkLst>
            <pc:docMk/>
            <pc:sldMk cId="17901317" sldId="294"/>
            <ac:grpSpMk id="7" creationId="{765D32B0-232C-4126-DB6F-A6880B4E3E75}"/>
          </ac:grpSpMkLst>
        </pc:grpChg>
        <pc:grpChg chg="add">
          <ac:chgData name="Stefan Rosemann" userId="59f8833a-3cb5-434f-a21b-1930ced4df7c" providerId="ADAL" clId="{5F461BD9-0835-4514-8FCC-DBCDB74FA8C7}" dt="2025-01-06T13:20:00.889" v="3797" actId="26606"/>
          <ac:grpSpMkLst>
            <pc:docMk/>
            <pc:sldMk cId="17901317" sldId="294"/>
            <ac:grpSpMk id="29" creationId="{5EA39187-0197-4C1D-BE4A-06B353C7B215}"/>
          </ac:grpSpMkLst>
        </pc:grpChg>
        <pc:picChg chg="add mod modCrop">
          <ac:chgData name="Stefan Rosemann" userId="59f8833a-3cb5-434f-a21b-1930ced4df7c" providerId="ADAL" clId="{5F461BD9-0835-4514-8FCC-DBCDB74FA8C7}" dt="2025-01-12T21:17:30.467" v="6310" actId="1076"/>
          <ac:picMkLst>
            <pc:docMk/>
            <pc:sldMk cId="17901317" sldId="294"/>
            <ac:picMk id="3" creationId="{2639C44F-02B3-5267-818B-ACE1F2725157}"/>
          </ac:picMkLst>
        </pc:picChg>
        <pc:picChg chg="add mod">
          <ac:chgData name="Stefan Rosemann" userId="59f8833a-3cb5-434f-a21b-1930ced4df7c" providerId="ADAL" clId="{5F461BD9-0835-4514-8FCC-DBCDB74FA8C7}" dt="2025-01-06T13:20:38.938" v="3804" actId="14100"/>
          <ac:picMkLst>
            <pc:docMk/>
            <pc:sldMk cId="17901317" sldId="294"/>
            <ac:picMk id="4" creationId="{17A3CB2C-6F40-FF81-A179-2AD8DAFA675E}"/>
          </ac:picMkLst>
        </pc:picChg>
        <pc:picChg chg="add mod">
          <ac:chgData name="Stefan Rosemann" userId="59f8833a-3cb5-434f-a21b-1930ced4df7c" providerId="ADAL" clId="{5F461BD9-0835-4514-8FCC-DBCDB74FA8C7}" dt="2025-01-06T17:42:25.694" v="3872" actId="1076"/>
          <ac:picMkLst>
            <pc:docMk/>
            <pc:sldMk cId="17901317" sldId="294"/>
            <ac:picMk id="6" creationId="{BF7180B9-EBD5-EC56-6B6A-1AF58EE451E3}"/>
          </ac:picMkLst>
        </pc:picChg>
        <pc:picChg chg="mod">
          <ac:chgData name="Stefan Rosemann" userId="59f8833a-3cb5-434f-a21b-1930ced4df7c" providerId="ADAL" clId="{5F461BD9-0835-4514-8FCC-DBCDB74FA8C7}" dt="2025-01-12T21:17:26.799" v="6308"/>
          <ac:picMkLst>
            <pc:docMk/>
            <pc:sldMk cId="17901317" sldId="294"/>
            <ac:picMk id="8" creationId="{E908CB6E-6F45-6232-9FEB-22366CC86AF4}"/>
          </ac:picMkLst>
        </pc:picChg>
      </pc:sldChg>
      <pc:sldChg chg="modSp add mod ord">
        <pc:chgData name="Stefan Rosemann" userId="59f8833a-3cb5-434f-a21b-1930ced4df7c" providerId="ADAL" clId="{5F461BD9-0835-4514-8FCC-DBCDB74FA8C7}" dt="2025-01-15T10:07:41.615" v="6374" actId="20577"/>
        <pc:sldMkLst>
          <pc:docMk/>
          <pc:sldMk cId="4248974658" sldId="295"/>
        </pc:sldMkLst>
        <pc:spChg chg="mod">
          <ac:chgData name="Stefan Rosemann" userId="59f8833a-3cb5-434f-a21b-1930ced4df7c" providerId="ADAL" clId="{5F461BD9-0835-4514-8FCC-DBCDB74FA8C7}" dt="2025-01-15T10:07:41.615" v="6374" actId="20577"/>
          <ac:spMkLst>
            <pc:docMk/>
            <pc:sldMk cId="4248974658" sldId="295"/>
            <ac:spMk id="2" creationId="{C0014EBB-BBC3-0437-0905-2F05D4C9ADF3}"/>
          </ac:spMkLst>
        </pc:spChg>
      </pc:sldChg>
      <pc:sldChg chg="addSp delSp modSp add mod delAnim modAnim">
        <pc:chgData name="Stefan Rosemann" userId="59f8833a-3cb5-434f-a21b-1930ced4df7c" providerId="ADAL" clId="{5F461BD9-0835-4514-8FCC-DBCDB74FA8C7}" dt="2025-01-12T20:57:56.502" v="5837" actId="478"/>
        <pc:sldMkLst>
          <pc:docMk/>
          <pc:sldMk cId="2813217761" sldId="296"/>
        </pc:sldMkLst>
        <pc:spChg chg="add mod">
          <ac:chgData name="Stefan Rosemann" userId="59f8833a-3cb5-434f-a21b-1930ced4df7c" providerId="ADAL" clId="{5F461BD9-0835-4514-8FCC-DBCDB74FA8C7}" dt="2025-01-12T20:51:45.604" v="5780" actId="207"/>
          <ac:spMkLst>
            <pc:docMk/>
            <pc:sldMk cId="2813217761" sldId="296"/>
            <ac:spMk id="3" creationId="{5F379545-4559-4FDC-1EC3-E6A492D91469}"/>
          </ac:spMkLst>
        </pc:spChg>
        <pc:spChg chg="add mod">
          <ac:chgData name="Stefan Rosemann" userId="59f8833a-3cb5-434f-a21b-1930ced4df7c" providerId="ADAL" clId="{5F461BD9-0835-4514-8FCC-DBCDB74FA8C7}" dt="2025-01-12T20:51:48.440" v="5781" actId="207"/>
          <ac:spMkLst>
            <pc:docMk/>
            <pc:sldMk cId="2813217761" sldId="296"/>
            <ac:spMk id="4" creationId="{111CA4FD-CF2A-CDB5-EF6D-18D939BEA79D}"/>
          </ac:spMkLst>
        </pc:spChg>
        <pc:spChg chg="mod">
          <ac:chgData name="Stefan Rosemann" userId="59f8833a-3cb5-434f-a21b-1930ced4df7c" providerId="ADAL" clId="{5F461BD9-0835-4514-8FCC-DBCDB74FA8C7}" dt="2025-01-10T21:29:02.377" v="5513"/>
          <ac:spMkLst>
            <pc:docMk/>
            <pc:sldMk cId="2813217761" sldId="296"/>
            <ac:spMk id="42" creationId="{0772795A-F01D-6416-B04B-6B902BBDF2CF}"/>
          </ac:spMkLst>
        </pc:spChg>
        <pc:spChg chg="mod">
          <ac:chgData name="Stefan Rosemann" userId="59f8833a-3cb5-434f-a21b-1930ced4df7c" providerId="ADAL" clId="{5F461BD9-0835-4514-8FCC-DBCDB74FA8C7}" dt="2025-01-10T21:29:02.377" v="5513"/>
          <ac:spMkLst>
            <pc:docMk/>
            <pc:sldMk cId="2813217761" sldId="296"/>
            <ac:spMk id="49" creationId="{B1ECDE4E-4FE5-E566-821D-ACA9E34A816F}"/>
          </ac:spMkLst>
        </pc:spChg>
        <pc:spChg chg="add mod">
          <ac:chgData name="Stefan Rosemann" userId="59f8833a-3cb5-434f-a21b-1930ced4df7c" providerId="ADAL" clId="{5F461BD9-0835-4514-8FCC-DBCDB74FA8C7}" dt="2025-01-12T20:54:22.668" v="5787" actId="164"/>
          <ac:spMkLst>
            <pc:docMk/>
            <pc:sldMk cId="2813217761" sldId="296"/>
            <ac:spMk id="50" creationId="{1F279130-518C-98C7-526B-4AABDBA810FF}"/>
          </ac:spMkLst>
        </pc:spChg>
        <pc:spChg chg="add mod">
          <ac:chgData name="Stefan Rosemann" userId="59f8833a-3cb5-434f-a21b-1930ced4df7c" providerId="ADAL" clId="{5F461BD9-0835-4514-8FCC-DBCDB74FA8C7}" dt="2025-01-12T20:54:22.668" v="5787" actId="164"/>
          <ac:spMkLst>
            <pc:docMk/>
            <pc:sldMk cId="2813217761" sldId="296"/>
            <ac:spMk id="52" creationId="{C336A4D1-825E-DB5B-1D5F-345D85B54DCF}"/>
          </ac:spMkLst>
        </pc:spChg>
        <pc:spChg chg="add mod">
          <ac:chgData name="Stefan Rosemann" userId="59f8833a-3cb5-434f-a21b-1930ced4df7c" providerId="ADAL" clId="{5F461BD9-0835-4514-8FCC-DBCDB74FA8C7}" dt="2025-01-12T20:57:35.860" v="5836" actId="20577"/>
          <ac:spMkLst>
            <pc:docMk/>
            <pc:sldMk cId="2813217761" sldId="296"/>
            <ac:spMk id="54" creationId="{E4B0F693-1D01-6286-F6D2-112268200143}"/>
          </ac:spMkLst>
        </pc:spChg>
        <pc:spChg chg="add mod">
          <ac:chgData name="Stefan Rosemann" userId="59f8833a-3cb5-434f-a21b-1930ced4df7c" providerId="ADAL" clId="{5F461BD9-0835-4514-8FCC-DBCDB74FA8C7}" dt="2025-01-12T20:56:48.444" v="5828" actId="6549"/>
          <ac:spMkLst>
            <pc:docMk/>
            <pc:sldMk cId="2813217761" sldId="296"/>
            <ac:spMk id="55" creationId="{8444E0EE-49FC-ABC9-ADA1-B8983EE9E697}"/>
          </ac:spMkLst>
        </pc:spChg>
        <pc:grpChg chg="add mod">
          <ac:chgData name="Stefan Rosemann" userId="59f8833a-3cb5-434f-a21b-1930ced4df7c" providerId="ADAL" clId="{5F461BD9-0835-4514-8FCC-DBCDB74FA8C7}" dt="2025-01-10T21:23:17.327" v="5432" actId="1076"/>
          <ac:grpSpMkLst>
            <pc:docMk/>
            <pc:sldMk cId="2813217761" sldId="296"/>
            <ac:grpSpMk id="5" creationId="{F77BC871-F704-C46F-9AC9-5082A80894DB}"/>
          </ac:grpSpMkLst>
        </pc:grpChg>
        <pc:grpChg chg="add mod">
          <ac:chgData name="Stefan Rosemann" userId="59f8833a-3cb5-434f-a21b-1930ced4df7c" providerId="ADAL" clId="{5F461BD9-0835-4514-8FCC-DBCDB74FA8C7}" dt="2025-01-10T21:29:02.377" v="5513"/>
          <ac:grpSpMkLst>
            <pc:docMk/>
            <pc:sldMk cId="2813217761" sldId="296"/>
            <ac:grpSpMk id="6" creationId="{8A459A52-C679-A9E2-0B3B-B04308AD4E7F}"/>
          </ac:grpSpMkLst>
        </pc:grpChg>
        <pc:grpChg chg="add del">
          <ac:chgData name="Stefan Rosemann" userId="59f8833a-3cb5-434f-a21b-1930ced4df7c" providerId="ADAL" clId="{5F461BD9-0835-4514-8FCC-DBCDB74FA8C7}" dt="2025-01-07T20:15:21.736" v="4315" actId="478"/>
          <ac:grpSpMkLst>
            <pc:docMk/>
            <pc:sldMk cId="2813217761" sldId="296"/>
            <ac:grpSpMk id="7" creationId="{B4D27D03-D582-4BE2-23AA-24A6A3531F97}"/>
          </ac:grpSpMkLst>
        </pc:grpChg>
        <pc:grpChg chg="add mod">
          <ac:chgData name="Stefan Rosemann" userId="59f8833a-3cb5-434f-a21b-1930ced4df7c" providerId="ADAL" clId="{5F461BD9-0835-4514-8FCC-DBCDB74FA8C7}" dt="2025-01-10T21:29:02.377" v="5513"/>
          <ac:grpSpMkLst>
            <pc:docMk/>
            <pc:sldMk cId="2813217761" sldId="296"/>
            <ac:grpSpMk id="39" creationId="{7DAE276F-12DB-0E1C-48D7-587E0314002F}"/>
          </ac:grpSpMkLst>
        </pc:grpChg>
        <pc:grpChg chg="add mod">
          <ac:chgData name="Stefan Rosemann" userId="59f8833a-3cb5-434f-a21b-1930ced4df7c" providerId="ADAL" clId="{5F461BD9-0835-4514-8FCC-DBCDB74FA8C7}" dt="2025-01-10T21:29:02.377" v="5513"/>
          <ac:grpSpMkLst>
            <pc:docMk/>
            <pc:sldMk cId="2813217761" sldId="296"/>
            <ac:grpSpMk id="43" creationId="{1BC32BF2-3B65-FD71-D9A6-CCAACC8BF7F7}"/>
          </ac:grpSpMkLst>
        </pc:grpChg>
        <pc:grpChg chg="add mod">
          <ac:chgData name="Stefan Rosemann" userId="59f8833a-3cb5-434f-a21b-1930ced4df7c" providerId="ADAL" clId="{5F461BD9-0835-4514-8FCC-DBCDB74FA8C7}" dt="2025-01-12T20:54:22.668" v="5787" actId="164"/>
          <ac:grpSpMkLst>
            <pc:docMk/>
            <pc:sldMk cId="2813217761" sldId="296"/>
            <ac:grpSpMk id="53" creationId="{E031379F-B032-1D1B-158E-E02AEE528430}"/>
          </ac:grpSpMkLst>
        </pc:grpChg>
        <pc:grpChg chg="add mod">
          <ac:chgData name="Stefan Rosemann" userId="59f8833a-3cb5-434f-a21b-1930ced4df7c" providerId="ADAL" clId="{5F461BD9-0835-4514-8FCC-DBCDB74FA8C7}" dt="2025-01-12T20:55:15.227" v="5799" actId="164"/>
          <ac:grpSpMkLst>
            <pc:docMk/>
            <pc:sldMk cId="2813217761" sldId="296"/>
            <ac:grpSpMk id="58" creationId="{8BA6C8C1-8A80-A27B-047C-D083B0630B6F}"/>
          </ac:grpSpMkLst>
        </pc:grpChg>
        <pc:picChg chg="mod">
          <ac:chgData name="Stefan Rosemann" userId="59f8833a-3cb5-434f-a21b-1930ced4df7c" providerId="ADAL" clId="{5F461BD9-0835-4514-8FCC-DBCDB74FA8C7}" dt="2025-01-10T21:29:02.377" v="5513"/>
          <ac:picMkLst>
            <pc:docMk/>
            <pc:sldMk cId="2813217761" sldId="296"/>
            <ac:picMk id="40" creationId="{C640360B-4C70-21BA-3429-B66ED0FDCC9A}"/>
          </ac:picMkLst>
        </pc:picChg>
        <pc:picChg chg="mod">
          <ac:chgData name="Stefan Rosemann" userId="59f8833a-3cb5-434f-a21b-1930ced4df7c" providerId="ADAL" clId="{5F461BD9-0835-4514-8FCC-DBCDB74FA8C7}" dt="2025-01-10T21:29:02.377" v="5513"/>
          <ac:picMkLst>
            <pc:docMk/>
            <pc:sldMk cId="2813217761" sldId="296"/>
            <ac:picMk id="44" creationId="{DB3705C1-9C36-B4B6-22AB-E3B2FBF9E032}"/>
          </ac:picMkLst>
        </pc:picChg>
        <pc:picChg chg="add del">
          <ac:chgData name="Stefan Rosemann" userId="59f8833a-3cb5-434f-a21b-1930ced4df7c" providerId="ADAL" clId="{5F461BD9-0835-4514-8FCC-DBCDB74FA8C7}" dt="2025-01-10T21:33:57.854" v="5526" actId="21"/>
          <ac:picMkLst>
            <pc:docMk/>
            <pc:sldMk cId="2813217761" sldId="296"/>
            <ac:picMk id="65" creationId="{39C535FC-7FE4-0A64-E6C5-EA180670EF2A}"/>
          </ac:picMkLst>
        </pc:picChg>
        <pc:picChg chg="add del">
          <ac:chgData name="Stefan Rosemann" userId="59f8833a-3cb5-434f-a21b-1930ced4df7c" providerId="ADAL" clId="{5F461BD9-0835-4514-8FCC-DBCDB74FA8C7}" dt="2025-01-10T21:33:57.854" v="5526" actId="21"/>
          <ac:picMkLst>
            <pc:docMk/>
            <pc:sldMk cId="2813217761" sldId="296"/>
            <ac:picMk id="66" creationId="{FBA25C39-4AF3-BEAB-22C0-318C13750BAE}"/>
          </ac:picMkLst>
        </pc:picChg>
        <pc:picChg chg="add del">
          <ac:chgData name="Stefan Rosemann" userId="59f8833a-3cb5-434f-a21b-1930ced4df7c" providerId="ADAL" clId="{5F461BD9-0835-4514-8FCC-DBCDB74FA8C7}" dt="2025-01-10T21:33:57.854" v="5526" actId="21"/>
          <ac:picMkLst>
            <pc:docMk/>
            <pc:sldMk cId="2813217761" sldId="296"/>
            <ac:picMk id="72" creationId="{5E1085A7-8E49-6667-2414-5D649B750DE4}"/>
          </ac:picMkLst>
        </pc:picChg>
        <pc:picChg chg="add del">
          <ac:chgData name="Stefan Rosemann" userId="59f8833a-3cb5-434f-a21b-1930ced4df7c" providerId="ADAL" clId="{5F461BD9-0835-4514-8FCC-DBCDB74FA8C7}" dt="2025-01-10T21:33:57.854" v="5526" actId="21"/>
          <ac:picMkLst>
            <pc:docMk/>
            <pc:sldMk cId="2813217761" sldId="296"/>
            <ac:picMk id="79" creationId="{4892B7F7-9531-31B8-DE41-D928D88E69B5}"/>
          </ac:picMkLst>
        </pc:picChg>
        <pc:picChg chg="add del">
          <ac:chgData name="Stefan Rosemann" userId="59f8833a-3cb5-434f-a21b-1930ced4df7c" providerId="ADAL" clId="{5F461BD9-0835-4514-8FCC-DBCDB74FA8C7}" dt="2025-01-10T21:33:57.854" v="5526" actId="21"/>
          <ac:picMkLst>
            <pc:docMk/>
            <pc:sldMk cId="2813217761" sldId="296"/>
            <ac:picMk id="80" creationId="{8BD43FBC-5FF3-1969-8F1E-0069A11EB319}"/>
          </ac:picMkLst>
        </pc:picChg>
        <pc:picChg chg="add del">
          <ac:chgData name="Stefan Rosemann" userId="59f8833a-3cb5-434f-a21b-1930ced4df7c" providerId="ADAL" clId="{5F461BD9-0835-4514-8FCC-DBCDB74FA8C7}" dt="2025-01-10T21:33:57.854" v="5526" actId="21"/>
          <ac:picMkLst>
            <pc:docMk/>
            <pc:sldMk cId="2813217761" sldId="296"/>
            <ac:picMk id="14388" creationId="{06D2D678-D8F1-BC64-6EFC-7F3AA55A2838}"/>
          </ac:picMkLst>
        </pc:picChg>
        <pc:picChg chg="add del">
          <ac:chgData name="Stefan Rosemann" userId="59f8833a-3cb5-434f-a21b-1930ced4df7c" providerId="ADAL" clId="{5F461BD9-0835-4514-8FCC-DBCDB74FA8C7}" dt="2025-01-10T21:33:57.854" v="5526" actId="21"/>
          <ac:picMkLst>
            <pc:docMk/>
            <pc:sldMk cId="2813217761" sldId="296"/>
            <ac:picMk id="14395" creationId="{AA40F8B6-CF37-EE18-2763-9FAED40A0910}"/>
          </ac:picMkLst>
        </pc:picChg>
        <pc:picChg chg="add del">
          <ac:chgData name="Stefan Rosemann" userId="59f8833a-3cb5-434f-a21b-1930ced4df7c" providerId="ADAL" clId="{5F461BD9-0835-4514-8FCC-DBCDB74FA8C7}" dt="2025-01-10T21:33:57.854" v="5526" actId="21"/>
          <ac:picMkLst>
            <pc:docMk/>
            <pc:sldMk cId="2813217761" sldId="296"/>
            <ac:picMk id="15368" creationId="{D493554B-8146-FFF6-CEF4-02E82BD508F8}"/>
          </ac:picMkLst>
        </pc:picChg>
        <pc:cxnChg chg="mod">
          <ac:chgData name="Stefan Rosemann" userId="59f8833a-3cb5-434f-a21b-1930ced4df7c" providerId="ADAL" clId="{5F461BD9-0835-4514-8FCC-DBCDB74FA8C7}" dt="2025-01-10T21:29:02.377" v="5513"/>
          <ac:cxnSpMkLst>
            <pc:docMk/>
            <pc:sldMk cId="2813217761" sldId="296"/>
            <ac:cxnSpMk id="37" creationId="{73D58C4A-F1DF-4CA0-E902-8DC86A5914D3}"/>
          </ac:cxnSpMkLst>
        </pc:cxnChg>
        <pc:cxnChg chg="mod">
          <ac:chgData name="Stefan Rosemann" userId="59f8833a-3cb5-434f-a21b-1930ced4df7c" providerId="ADAL" clId="{5F461BD9-0835-4514-8FCC-DBCDB74FA8C7}" dt="2025-01-10T21:29:02.377" v="5513"/>
          <ac:cxnSpMkLst>
            <pc:docMk/>
            <pc:sldMk cId="2813217761" sldId="296"/>
            <ac:cxnSpMk id="38" creationId="{A1A97D08-AEAF-0745-8D70-AF4A8B4AC542}"/>
          </ac:cxnSpMkLst>
        </pc:cxnChg>
        <pc:cxnChg chg="mod">
          <ac:chgData name="Stefan Rosemann" userId="59f8833a-3cb5-434f-a21b-1930ced4df7c" providerId="ADAL" clId="{5F461BD9-0835-4514-8FCC-DBCDB74FA8C7}" dt="2025-01-10T21:29:02.377" v="5513"/>
          <ac:cxnSpMkLst>
            <pc:docMk/>
            <pc:sldMk cId="2813217761" sldId="296"/>
            <ac:cxnSpMk id="41" creationId="{8D1EB133-04B0-4ABD-E680-FCAA3CF119D0}"/>
          </ac:cxnSpMkLst>
        </pc:cxnChg>
        <pc:cxnChg chg="mod">
          <ac:chgData name="Stefan Rosemann" userId="59f8833a-3cb5-434f-a21b-1930ced4df7c" providerId="ADAL" clId="{5F461BD9-0835-4514-8FCC-DBCDB74FA8C7}" dt="2025-01-10T21:29:02.377" v="5513"/>
          <ac:cxnSpMkLst>
            <pc:docMk/>
            <pc:sldMk cId="2813217761" sldId="296"/>
            <ac:cxnSpMk id="47" creationId="{979905F0-B970-BB71-6590-4A8E5E2035C6}"/>
          </ac:cxnSpMkLst>
        </pc:cxnChg>
        <pc:cxnChg chg="mod">
          <ac:chgData name="Stefan Rosemann" userId="59f8833a-3cb5-434f-a21b-1930ced4df7c" providerId="ADAL" clId="{5F461BD9-0835-4514-8FCC-DBCDB74FA8C7}" dt="2025-01-10T21:29:02.377" v="5513"/>
          <ac:cxnSpMkLst>
            <pc:docMk/>
            <pc:sldMk cId="2813217761" sldId="296"/>
            <ac:cxnSpMk id="48" creationId="{8990573C-ECA3-6264-106D-0902E1432914}"/>
          </ac:cxnSpMkLst>
        </pc:cxnChg>
        <pc:cxnChg chg="add del">
          <ac:chgData name="Stefan Rosemann" userId="59f8833a-3cb5-434f-a21b-1930ced4df7c" providerId="ADAL" clId="{5F461BD9-0835-4514-8FCC-DBCDB74FA8C7}" dt="2025-01-10T21:33:57.854" v="5526" actId="21"/>
          <ac:cxnSpMkLst>
            <pc:docMk/>
            <pc:sldMk cId="2813217761" sldId="296"/>
            <ac:cxnSpMk id="82" creationId="{5D0F6FB4-A5F4-FEBB-69FD-59A7CEB4F94C}"/>
          </ac:cxnSpMkLst>
        </pc:cxnChg>
        <pc:cxnChg chg="add del">
          <ac:chgData name="Stefan Rosemann" userId="59f8833a-3cb5-434f-a21b-1930ced4df7c" providerId="ADAL" clId="{5F461BD9-0835-4514-8FCC-DBCDB74FA8C7}" dt="2025-01-10T21:33:57.854" v="5526" actId="21"/>
          <ac:cxnSpMkLst>
            <pc:docMk/>
            <pc:sldMk cId="2813217761" sldId="296"/>
            <ac:cxnSpMk id="14367" creationId="{3FCAD704-83B6-BB6C-86E8-9136CC6F12C3}"/>
          </ac:cxnSpMkLst>
        </pc:cxnChg>
        <pc:cxnChg chg="add del">
          <ac:chgData name="Stefan Rosemann" userId="59f8833a-3cb5-434f-a21b-1930ced4df7c" providerId="ADAL" clId="{5F461BD9-0835-4514-8FCC-DBCDB74FA8C7}" dt="2025-01-10T21:33:57.854" v="5526" actId="21"/>
          <ac:cxnSpMkLst>
            <pc:docMk/>
            <pc:sldMk cId="2813217761" sldId="296"/>
            <ac:cxnSpMk id="14389" creationId="{843E3075-EB6B-CE87-D654-1B74BD1E53E2}"/>
          </ac:cxnSpMkLst>
        </pc:cxnChg>
        <pc:cxnChg chg="add del">
          <ac:chgData name="Stefan Rosemann" userId="59f8833a-3cb5-434f-a21b-1930ced4df7c" providerId="ADAL" clId="{5F461BD9-0835-4514-8FCC-DBCDB74FA8C7}" dt="2025-01-10T21:33:57.854" v="5526" actId="21"/>
          <ac:cxnSpMkLst>
            <pc:docMk/>
            <pc:sldMk cId="2813217761" sldId="296"/>
            <ac:cxnSpMk id="14397" creationId="{1DB824C5-83E4-2918-3E0E-1EF3BEA3E3B4}"/>
          </ac:cxnSpMkLst>
        </pc:cxnChg>
      </pc:sldChg>
      <pc:sldChg chg="addSp delSp modSp add mod ord delAnim modAnim">
        <pc:chgData name="Stefan Rosemann" userId="59f8833a-3cb5-434f-a21b-1930ced4df7c" providerId="ADAL" clId="{5F461BD9-0835-4514-8FCC-DBCDB74FA8C7}" dt="2025-01-10T20:21:26.799" v="4853"/>
        <pc:sldMkLst>
          <pc:docMk/>
          <pc:sldMk cId="2795514840" sldId="297"/>
        </pc:sldMkLst>
        <pc:spChg chg="mod">
          <ac:chgData name="Stefan Rosemann" userId="59f8833a-3cb5-434f-a21b-1930ced4df7c" providerId="ADAL" clId="{5F461BD9-0835-4514-8FCC-DBCDB74FA8C7}" dt="2025-01-10T20:18:39.434" v="4838" actId="6549"/>
          <ac:spMkLst>
            <pc:docMk/>
            <pc:sldMk cId="2795514840" sldId="297"/>
            <ac:spMk id="2" creationId="{C0014EBB-BBC3-0437-0905-2F05D4C9ADF3}"/>
          </ac:spMkLst>
        </pc:spChg>
        <pc:spChg chg="add mod">
          <ac:chgData name="Stefan Rosemann" userId="59f8833a-3cb5-434f-a21b-1930ced4df7c" providerId="ADAL" clId="{5F461BD9-0835-4514-8FCC-DBCDB74FA8C7}" dt="2025-01-10T20:15:44.755" v="4741" actId="1076"/>
          <ac:spMkLst>
            <pc:docMk/>
            <pc:sldMk cId="2795514840" sldId="297"/>
            <ac:spMk id="43" creationId="{93FD92A9-B454-922F-1DF8-B6FD519CA6FE}"/>
          </ac:spMkLst>
        </pc:spChg>
        <pc:spChg chg="add mod">
          <ac:chgData name="Stefan Rosemann" userId="59f8833a-3cb5-434f-a21b-1930ced4df7c" providerId="ADAL" clId="{5F461BD9-0835-4514-8FCC-DBCDB74FA8C7}" dt="2025-01-10T20:16:59.690" v="4756" actId="164"/>
          <ac:spMkLst>
            <pc:docMk/>
            <pc:sldMk cId="2795514840" sldId="297"/>
            <ac:spMk id="45" creationId="{BEB7489C-EAE5-9BDB-866D-A96D305BD0AB}"/>
          </ac:spMkLst>
        </pc:spChg>
        <pc:spChg chg="add mod">
          <ac:chgData name="Stefan Rosemann" userId="59f8833a-3cb5-434f-a21b-1930ced4df7c" providerId="ADAL" clId="{5F461BD9-0835-4514-8FCC-DBCDB74FA8C7}" dt="2025-01-10T20:16:59.690" v="4756" actId="164"/>
          <ac:spMkLst>
            <pc:docMk/>
            <pc:sldMk cId="2795514840" sldId="297"/>
            <ac:spMk id="46" creationId="{DCCEF202-580E-B138-AF48-0B07DF9F5191}"/>
          </ac:spMkLst>
        </pc:spChg>
        <pc:grpChg chg="add mod">
          <ac:chgData name="Stefan Rosemann" userId="59f8833a-3cb5-434f-a21b-1930ced4df7c" providerId="ADAL" clId="{5F461BD9-0835-4514-8FCC-DBCDB74FA8C7}" dt="2025-01-10T20:16:59.690" v="4756" actId="164"/>
          <ac:grpSpMkLst>
            <pc:docMk/>
            <pc:sldMk cId="2795514840" sldId="297"/>
            <ac:grpSpMk id="47" creationId="{179C3DAB-F411-6AED-562E-47E8C5147812}"/>
          </ac:grpSpMkLst>
        </pc:grpChg>
        <pc:picChg chg="add mod modCrop">
          <ac:chgData name="Stefan Rosemann" userId="59f8833a-3cb5-434f-a21b-1930ced4df7c" providerId="ADAL" clId="{5F461BD9-0835-4514-8FCC-DBCDB74FA8C7}" dt="2025-01-10T20:21:01.127" v="4849" actId="18131"/>
          <ac:picMkLst>
            <pc:docMk/>
            <pc:sldMk cId="2795514840" sldId="297"/>
            <ac:picMk id="40" creationId="{DB2724A2-B70A-EB67-47C9-A2FCEEA1E351}"/>
          </ac:picMkLst>
        </pc:picChg>
        <pc:picChg chg="add mod">
          <ac:chgData name="Stefan Rosemann" userId="59f8833a-3cb5-434f-a21b-1930ced4df7c" providerId="ADAL" clId="{5F461BD9-0835-4514-8FCC-DBCDB74FA8C7}" dt="2025-01-10T20:15:51.370" v="4744" actId="1076"/>
          <ac:picMkLst>
            <pc:docMk/>
            <pc:sldMk cId="2795514840" sldId="297"/>
            <ac:picMk id="44" creationId="{6900768D-7B47-4177-6031-0A687956E253}"/>
          </ac:picMkLst>
        </pc:picChg>
        <pc:picChg chg="add mod modCrop">
          <ac:chgData name="Stefan Rosemann" userId="59f8833a-3cb5-434f-a21b-1930ced4df7c" providerId="ADAL" clId="{5F461BD9-0835-4514-8FCC-DBCDB74FA8C7}" dt="2025-01-10T20:21:15.262" v="4851" actId="1076"/>
          <ac:picMkLst>
            <pc:docMk/>
            <pc:sldMk cId="2795514840" sldId="297"/>
            <ac:picMk id="48" creationId="{5E5E2156-0679-FAEE-D5D1-0FC36D6D60DC}"/>
          </ac:picMkLst>
        </pc:picChg>
      </pc:sldChg>
      <pc:sldChg chg="addSp delSp modSp add mod addAnim delAnim modAnim">
        <pc:chgData name="Stefan Rosemann" userId="59f8833a-3cb5-434f-a21b-1930ced4df7c" providerId="ADAL" clId="{5F461BD9-0835-4514-8FCC-DBCDB74FA8C7}" dt="2025-01-12T20:41:46.840" v="5623" actId="1076"/>
        <pc:sldMkLst>
          <pc:docMk/>
          <pc:sldMk cId="296183921" sldId="298"/>
        </pc:sldMkLst>
        <pc:spChg chg="add mod">
          <ac:chgData name="Stefan Rosemann" userId="59f8833a-3cb5-434f-a21b-1930ced4df7c" providerId="ADAL" clId="{5F461BD9-0835-4514-8FCC-DBCDB74FA8C7}" dt="2025-01-12T20:41:46.840" v="5623" actId="1076"/>
          <ac:spMkLst>
            <pc:docMk/>
            <pc:sldMk cId="296183921" sldId="298"/>
            <ac:spMk id="20" creationId="{843FAF5C-03FA-7BB9-7484-6D5C10F370AC}"/>
          </ac:spMkLst>
        </pc:spChg>
        <pc:spChg chg="add mod">
          <ac:chgData name="Stefan Rosemann" userId="59f8833a-3cb5-434f-a21b-1930ced4df7c" providerId="ADAL" clId="{5F461BD9-0835-4514-8FCC-DBCDB74FA8C7}" dt="2025-01-10T20:47:45.056" v="4964"/>
          <ac:spMkLst>
            <pc:docMk/>
            <pc:sldMk cId="296183921" sldId="298"/>
            <ac:spMk id="27" creationId="{6D500240-BA16-D5AF-3D28-C6B6E4AF5AC8}"/>
          </ac:spMkLst>
        </pc:spChg>
        <pc:spChg chg="add mod">
          <ac:chgData name="Stefan Rosemann" userId="59f8833a-3cb5-434f-a21b-1930ced4df7c" providerId="ADAL" clId="{5F461BD9-0835-4514-8FCC-DBCDB74FA8C7}" dt="2025-01-10T20:58:03.007" v="5119" actId="1076"/>
          <ac:spMkLst>
            <pc:docMk/>
            <pc:sldMk cId="296183921" sldId="298"/>
            <ac:spMk id="45" creationId="{58F9C4A2-1130-185D-50D9-B3D90C692647}"/>
          </ac:spMkLst>
        </pc:spChg>
        <pc:grpChg chg="add mod">
          <ac:chgData name="Stefan Rosemann" userId="59f8833a-3cb5-434f-a21b-1930ced4df7c" providerId="ADAL" clId="{5F461BD9-0835-4514-8FCC-DBCDB74FA8C7}" dt="2025-01-10T20:53:59.200" v="5095" actId="164"/>
          <ac:grpSpMkLst>
            <pc:docMk/>
            <pc:sldMk cId="296183921" sldId="298"/>
            <ac:grpSpMk id="43" creationId="{EC7E44FB-6E88-DE6C-9C46-ED69D0E77698}"/>
          </ac:grpSpMkLst>
        </pc:grpChg>
        <pc:grpChg chg="add mod">
          <ac:chgData name="Stefan Rosemann" userId="59f8833a-3cb5-434f-a21b-1930ced4df7c" providerId="ADAL" clId="{5F461BD9-0835-4514-8FCC-DBCDB74FA8C7}" dt="2025-01-10T20:54:04.618" v="5096" actId="164"/>
          <ac:grpSpMkLst>
            <pc:docMk/>
            <pc:sldMk cId="296183921" sldId="298"/>
            <ac:grpSpMk id="44" creationId="{4B92387C-0EDA-B1F5-DB10-6F9D32703510}"/>
          </ac:grpSpMkLst>
        </pc:grpChg>
        <pc:picChg chg="add mod">
          <ac:chgData name="Stefan Rosemann" userId="59f8833a-3cb5-434f-a21b-1930ced4df7c" providerId="ADAL" clId="{5F461BD9-0835-4514-8FCC-DBCDB74FA8C7}" dt="2025-01-12T20:31:34.391" v="5540" actId="1076"/>
          <ac:picMkLst>
            <pc:docMk/>
            <pc:sldMk cId="296183921" sldId="298"/>
            <ac:picMk id="3" creationId="{668567D6-4B11-516C-4631-D7049F14AE7D}"/>
          </ac:picMkLst>
        </pc:picChg>
        <pc:picChg chg="add mod modCrop">
          <ac:chgData name="Stefan Rosemann" userId="59f8833a-3cb5-434f-a21b-1930ced4df7c" providerId="ADAL" clId="{5F461BD9-0835-4514-8FCC-DBCDB74FA8C7}" dt="2025-01-12T20:34:00.132" v="5610" actId="732"/>
          <ac:picMkLst>
            <pc:docMk/>
            <pc:sldMk cId="296183921" sldId="298"/>
            <ac:picMk id="5" creationId="{4732A5DE-6A24-8A71-7D10-74C833EDB374}"/>
          </ac:picMkLst>
        </pc:picChg>
        <pc:picChg chg="add mod">
          <ac:chgData name="Stefan Rosemann" userId="59f8833a-3cb5-434f-a21b-1930ced4df7c" providerId="ADAL" clId="{5F461BD9-0835-4514-8FCC-DBCDB74FA8C7}" dt="2025-01-12T20:33:32.513" v="5608" actId="1036"/>
          <ac:picMkLst>
            <pc:docMk/>
            <pc:sldMk cId="296183921" sldId="298"/>
            <ac:picMk id="10" creationId="{C92008F4-C3EA-DDD4-3F06-EA20476923E0}"/>
          </ac:picMkLst>
        </pc:picChg>
        <pc:picChg chg="add mod">
          <ac:chgData name="Stefan Rosemann" userId="59f8833a-3cb5-434f-a21b-1930ced4df7c" providerId="ADAL" clId="{5F461BD9-0835-4514-8FCC-DBCDB74FA8C7}" dt="2025-01-10T20:53:59.200" v="5095" actId="164"/>
          <ac:picMkLst>
            <pc:docMk/>
            <pc:sldMk cId="296183921" sldId="298"/>
            <ac:picMk id="28" creationId="{1DF916D9-2EE3-02E6-DBA6-009A8EE37A47}"/>
          </ac:picMkLst>
        </pc:picChg>
        <pc:picChg chg="add mod">
          <ac:chgData name="Stefan Rosemann" userId="59f8833a-3cb5-434f-a21b-1930ced4df7c" providerId="ADAL" clId="{5F461BD9-0835-4514-8FCC-DBCDB74FA8C7}" dt="2025-01-10T20:54:04.618" v="5096" actId="164"/>
          <ac:picMkLst>
            <pc:docMk/>
            <pc:sldMk cId="296183921" sldId="298"/>
            <ac:picMk id="29" creationId="{4D0A7259-8AA7-18E3-30EC-E8B5AE6CD7E1}"/>
          </ac:picMkLst>
        </pc:picChg>
        <pc:picChg chg="add mod">
          <ac:chgData name="Stefan Rosemann" userId="59f8833a-3cb5-434f-a21b-1930ced4df7c" providerId="ADAL" clId="{5F461BD9-0835-4514-8FCC-DBCDB74FA8C7}" dt="2025-01-10T20:53:02.612" v="5083" actId="1037"/>
          <ac:picMkLst>
            <pc:docMk/>
            <pc:sldMk cId="296183921" sldId="298"/>
            <ac:picMk id="31" creationId="{882CAE72-9CA9-049D-9D17-35582C64C652}"/>
          </ac:picMkLst>
        </pc:picChg>
        <pc:picChg chg="add mod">
          <ac:chgData name="Stefan Rosemann" userId="59f8833a-3cb5-434f-a21b-1930ced4df7c" providerId="ADAL" clId="{5F461BD9-0835-4514-8FCC-DBCDB74FA8C7}" dt="2025-01-10T20:51:39.417" v="5024"/>
          <ac:picMkLst>
            <pc:docMk/>
            <pc:sldMk cId="296183921" sldId="298"/>
            <ac:picMk id="33" creationId="{1E916B52-8EFA-6C2A-BDC0-A3F3C142F7E5}"/>
          </ac:picMkLst>
        </pc:picChg>
        <pc:picChg chg="add mod">
          <ac:chgData name="Stefan Rosemann" userId="59f8833a-3cb5-434f-a21b-1930ced4df7c" providerId="ADAL" clId="{5F461BD9-0835-4514-8FCC-DBCDB74FA8C7}" dt="2025-01-10T20:51:43.992" v="5026"/>
          <ac:picMkLst>
            <pc:docMk/>
            <pc:sldMk cId="296183921" sldId="298"/>
            <ac:picMk id="34" creationId="{C7ECD7B8-FB4D-49DE-18F6-F829177CC5DD}"/>
          </ac:picMkLst>
        </pc:picChg>
        <pc:picChg chg="add mod">
          <ac:chgData name="Stefan Rosemann" userId="59f8833a-3cb5-434f-a21b-1930ced4df7c" providerId="ADAL" clId="{5F461BD9-0835-4514-8FCC-DBCDB74FA8C7}" dt="2025-01-12T20:34:51.675" v="5613" actId="1076"/>
          <ac:picMkLst>
            <pc:docMk/>
            <pc:sldMk cId="296183921" sldId="298"/>
            <ac:picMk id="41" creationId="{BD1554F1-2785-9BE9-6B30-CF4F306DC9F4}"/>
          </ac:picMkLst>
        </pc:picChg>
        <pc:picChg chg="add mod">
          <ac:chgData name="Stefan Rosemann" userId="59f8833a-3cb5-434f-a21b-1930ced4df7c" providerId="ADAL" clId="{5F461BD9-0835-4514-8FCC-DBCDB74FA8C7}" dt="2025-01-10T20:54:04.618" v="5096" actId="164"/>
          <ac:picMkLst>
            <pc:docMk/>
            <pc:sldMk cId="296183921" sldId="298"/>
            <ac:picMk id="42" creationId="{9B32B574-3815-1E5A-C5FD-E92CAE5BEEFD}"/>
          </ac:picMkLst>
        </pc:picChg>
        <pc:picChg chg="add mod">
          <ac:chgData name="Stefan Rosemann" userId="59f8833a-3cb5-434f-a21b-1930ced4df7c" providerId="ADAL" clId="{5F461BD9-0835-4514-8FCC-DBCDB74FA8C7}" dt="2025-01-10T21:13:33.669" v="5361"/>
          <ac:picMkLst>
            <pc:docMk/>
            <pc:sldMk cId="296183921" sldId="298"/>
            <ac:picMk id="46" creationId="{8FC0E4D2-A015-A14C-59D2-1B96D535B908}"/>
          </ac:picMkLst>
        </pc:picChg>
      </pc:sldChg>
      <pc:sldChg chg="addSp delSp add del mod">
        <pc:chgData name="Stefan Rosemann" userId="59f8833a-3cb5-434f-a21b-1930ced4df7c" providerId="ADAL" clId="{5F461BD9-0835-4514-8FCC-DBCDB74FA8C7}" dt="2025-01-10T20:26:57.247" v="4896" actId="47"/>
        <pc:sldMkLst>
          <pc:docMk/>
          <pc:sldMk cId="428991606" sldId="299"/>
        </pc:sldMkLst>
      </pc:sldChg>
      <pc:sldChg chg="addSp add del mod">
        <pc:chgData name="Stefan Rosemann" userId="59f8833a-3cb5-434f-a21b-1930ced4df7c" providerId="ADAL" clId="{5F461BD9-0835-4514-8FCC-DBCDB74FA8C7}" dt="2025-01-10T20:45:28.887" v="4937" actId="47"/>
        <pc:sldMkLst>
          <pc:docMk/>
          <pc:sldMk cId="708218521" sldId="300"/>
        </pc:sldMkLst>
      </pc:sldChg>
      <pc:sldChg chg="addSp add del mod">
        <pc:chgData name="Stefan Rosemann" userId="59f8833a-3cb5-434f-a21b-1930ced4df7c" providerId="ADAL" clId="{5F461BD9-0835-4514-8FCC-DBCDB74FA8C7}" dt="2025-01-10T20:45:31.379" v="4938" actId="47"/>
        <pc:sldMkLst>
          <pc:docMk/>
          <pc:sldMk cId="2779824654" sldId="301"/>
        </pc:sldMkLst>
      </pc:sldChg>
      <pc:sldChg chg="addSp delSp modSp add mod ord delAnim modAnim">
        <pc:chgData name="Stefan Rosemann" userId="59f8833a-3cb5-434f-a21b-1930ced4df7c" providerId="ADAL" clId="{5F461BD9-0835-4514-8FCC-DBCDB74FA8C7}" dt="2025-01-12T21:14:27.255" v="6303"/>
        <pc:sldMkLst>
          <pc:docMk/>
          <pc:sldMk cId="1705878795" sldId="302"/>
        </pc:sldMkLst>
        <pc:spChg chg="add mod">
          <ac:chgData name="Stefan Rosemann" userId="59f8833a-3cb5-434f-a21b-1930ced4df7c" providerId="ADAL" clId="{5F461BD9-0835-4514-8FCC-DBCDB74FA8C7}" dt="2025-01-10T20:47:34.200" v="4961" actId="20577"/>
          <ac:spMkLst>
            <pc:docMk/>
            <pc:sldMk cId="1705878795" sldId="302"/>
            <ac:spMk id="5" creationId="{27D485EE-B52F-FB35-757A-4E8AA6783AB8}"/>
          </ac:spMkLst>
        </pc:spChg>
        <pc:spChg chg="mod">
          <ac:chgData name="Stefan Rosemann" userId="59f8833a-3cb5-434f-a21b-1930ced4df7c" providerId="ADAL" clId="{5F461BD9-0835-4514-8FCC-DBCDB74FA8C7}" dt="2025-01-10T21:12:53.029" v="5358" actId="165"/>
          <ac:spMkLst>
            <pc:docMk/>
            <pc:sldMk cId="1705878795" sldId="302"/>
            <ac:spMk id="11" creationId="{B3F84A1A-10DC-AFF4-60AB-051A5935C430}"/>
          </ac:spMkLst>
        </pc:spChg>
        <pc:spChg chg="mod">
          <ac:chgData name="Stefan Rosemann" userId="59f8833a-3cb5-434f-a21b-1930ced4df7c" providerId="ADAL" clId="{5F461BD9-0835-4514-8FCC-DBCDB74FA8C7}" dt="2025-01-10T21:12:53.029" v="5358" actId="165"/>
          <ac:spMkLst>
            <pc:docMk/>
            <pc:sldMk cId="1705878795" sldId="302"/>
            <ac:spMk id="12" creationId="{E123EC82-1960-E977-E183-D82AD16F4935}"/>
          </ac:spMkLst>
        </pc:spChg>
        <pc:grpChg chg="add mod topLvl">
          <ac:chgData name="Stefan Rosemann" userId="59f8833a-3cb5-434f-a21b-1930ced4df7c" providerId="ADAL" clId="{5F461BD9-0835-4514-8FCC-DBCDB74FA8C7}" dt="2025-01-10T21:12:53.029" v="5358" actId="165"/>
          <ac:grpSpMkLst>
            <pc:docMk/>
            <pc:sldMk cId="1705878795" sldId="302"/>
            <ac:grpSpMk id="10" creationId="{B265A339-A0E0-AC03-89B0-26E7C479B4BA}"/>
          </ac:grpSpMkLst>
        </pc:grpChg>
        <pc:picChg chg="add mod topLvl">
          <ac:chgData name="Stefan Rosemann" userId="59f8833a-3cb5-434f-a21b-1930ced4df7c" providerId="ADAL" clId="{5F461BD9-0835-4514-8FCC-DBCDB74FA8C7}" dt="2025-01-10T21:12:53.029" v="5358" actId="165"/>
          <ac:picMkLst>
            <pc:docMk/>
            <pc:sldMk cId="1705878795" sldId="302"/>
            <ac:picMk id="19" creationId="{AEFD8BB3-EE0C-7EC2-2AA6-3D0E5BE5B8CD}"/>
          </ac:picMkLst>
        </pc:picChg>
      </pc:sldChg>
      <pc:sldChg chg="add del modAnim">
        <pc:chgData name="Stefan Rosemann" userId="59f8833a-3cb5-434f-a21b-1930ced4df7c" providerId="ADAL" clId="{5F461BD9-0835-4514-8FCC-DBCDB74FA8C7}" dt="2025-01-10T20:40:57.261" v="4906" actId="47"/>
        <pc:sldMkLst>
          <pc:docMk/>
          <pc:sldMk cId="2477046427" sldId="303"/>
        </pc:sldMkLst>
      </pc:sldChg>
      <pc:sldChg chg="addSp delSp modSp add mod delAnim modAnim">
        <pc:chgData name="Stefan Rosemann" userId="59f8833a-3cb5-434f-a21b-1930ced4df7c" providerId="ADAL" clId="{5F461BD9-0835-4514-8FCC-DBCDB74FA8C7}" dt="2025-01-12T21:16:27.983" v="6307"/>
        <pc:sldMkLst>
          <pc:docMk/>
          <pc:sldMk cId="3576831763" sldId="303"/>
        </pc:sldMkLst>
        <pc:spChg chg="add mod">
          <ac:chgData name="Stefan Rosemann" userId="59f8833a-3cb5-434f-a21b-1930ced4df7c" providerId="ADAL" clId="{5F461BD9-0835-4514-8FCC-DBCDB74FA8C7}" dt="2025-01-12T20:36:34.105" v="5615" actId="2085"/>
          <ac:spMkLst>
            <pc:docMk/>
            <pc:sldMk cId="3576831763" sldId="303"/>
            <ac:spMk id="2" creationId="{C02FB3D4-F7C9-E496-7CB6-0135736A6880}"/>
          </ac:spMkLst>
        </pc:spChg>
        <pc:spChg chg="mod">
          <ac:chgData name="Stefan Rosemann" userId="59f8833a-3cb5-434f-a21b-1930ced4df7c" providerId="ADAL" clId="{5F461BD9-0835-4514-8FCC-DBCDB74FA8C7}" dt="2025-01-12T20:41:09.608" v="5621" actId="1076"/>
          <ac:spMkLst>
            <pc:docMk/>
            <pc:sldMk cId="3576831763" sldId="303"/>
            <ac:spMk id="20" creationId="{843FAF5C-03FA-7BB9-7484-6D5C10F370AC}"/>
          </ac:spMkLst>
        </pc:spChg>
        <pc:spChg chg="add mod">
          <ac:chgData name="Stefan Rosemann" userId="59f8833a-3cb5-434f-a21b-1930ced4df7c" providerId="ADAL" clId="{5F461BD9-0835-4514-8FCC-DBCDB74FA8C7}" dt="2025-01-10T21:00:12.949" v="5168" actId="20577"/>
          <ac:spMkLst>
            <pc:docMk/>
            <pc:sldMk cId="3576831763" sldId="303"/>
            <ac:spMk id="21" creationId="{EE401FDE-A39C-4917-19FC-BC67597CF160}"/>
          </ac:spMkLst>
        </pc:spChg>
        <pc:spChg chg="add mod">
          <ac:chgData name="Stefan Rosemann" userId="59f8833a-3cb5-434f-a21b-1930ced4df7c" providerId="ADAL" clId="{5F461BD9-0835-4514-8FCC-DBCDB74FA8C7}" dt="2025-01-12T21:16:26.410" v="6306" actId="164"/>
          <ac:spMkLst>
            <pc:docMk/>
            <pc:sldMk cId="3576831763" sldId="303"/>
            <ac:spMk id="22" creationId="{932819F4-319B-A839-4FCB-24302921E40C}"/>
          </ac:spMkLst>
        </pc:spChg>
        <pc:grpChg chg="add mod">
          <ac:chgData name="Stefan Rosemann" userId="59f8833a-3cb5-434f-a21b-1930ced4df7c" providerId="ADAL" clId="{5F461BD9-0835-4514-8FCC-DBCDB74FA8C7}" dt="2025-01-12T21:16:26.410" v="6306" actId="164"/>
          <ac:grpSpMkLst>
            <pc:docMk/>
            <pc:sldMk cId="3576831763" sldId="303"/>
            <ac:grpSpMk id="3" creationId="{DB7CCBD5-D3B1-2933-B905-D9021E1A01C9}"/>
          </ac:grpSpMkLst>
        </pc:grpChg>
        <pc:picChg chg="mod topLvl">
          <ac:chgData name="Stefan Rosemann" userId="59f8833a-3cb5-434f-a21b-1930ced4df7c" providerId="ADAL" clId="{5F461BD9-0835-4514-8FCC-DBCDB74FA8C7}" dt="2025-01-12T21:16:26.410" v="6306" actId="164"/>
          <ac:picMkLst>
            <pc:docMk/>
            <pc:sldMk cId="3576831763" sldId="303"/>
            <ac:picMk id="5" creationId="{C21096C9-AE2C-72FB-5BD4-9BCA9F4C421A}"/>
          </ac:picMkLst>
        </pc:picChg>
        <pc:picChg chg="mod">
          <ac:chgData name="Stefan Rosemann" userId="59f8833a-3cb5-434f-a21b-1930ced4df7c" providerId="ADAL" clId="{5F461BD9-0835-4514-8FCC-DBCDB74FA8C7}" dt="2025-01-10T20:46:20.348" v="4944" actId="1076"/>
          <ac:picMkLst>
            <pc:docMk/>
            <pc:sldMk cId="3576831763" sldId="303"/>
            <ac:picMk id="13" creationId="{1E916B52-8EFA-6C2A-BDC0-A3F3C142F7E5}"/>
          </ac:picMkLst>
        </pc:picChg>
        <pc:picChg chg="add mod">
          <ac:chgData name="Stefan Rosemann" userId="59f8833a-3cb5-434f-a21b-1930ced4df7c" providerId="ADAL" clId="{5F461BD9-0835-4514-8FCC-DBCDB74FA8C7}" dt="2025-01-10T21:13:37.460" v="5363"/>
          <ac:picMkLst>
            <pc:docMk/>
            <pc:sldMk cId="3576831763" sldId="303"/>
            <ac:picMk id="23" creationId="{8932DEF0-DF97-68DB-2E35-9E5397F81D3C}"/>
          </ac:picMkLst>
        </pc:picChg>
      </pc:sldChg>
      <pc:sldChg chg="addSp delSp modSp add mod delAnim modAnim">
        <pc:chgData name="Stefan Rosemann" userId="59f8833a-3cb5-434f-a21b-1930ced4df7c" providerId="ADAL" clId="{5F461BD9-0835-4514-8FCC-DBCDB74FA8C7}" dt="2025-01-12T21:20:24.613" v="6334" actId="1076"/>
        <pc:sldMkLst>
          <pc:docMk/>
          <pc:sldMk cId="3526722026" sldId="304"/>
        </pc:sldMkLst>
        <pc:spChg chg="add mod">
          <ac:chgData name="Stefan Rosemann" userId="59f8833a-3cb5-434f-a21b-1930ced4df7c" providerId="ADAL" clId="{5F461BD9-0835-4514-8FCC-DBCDB74FA8C7}" dt="2025-01-12T20:40:49.510" v="5619"/>
          <ac:spMkLst>
            <pc:docMk/>
            <pc:sldMk cId="3526722026" sldId="304"/>
            <ac:spMk id="2" creationId="{EDB12CBF-7DEF-A434-098C-A0348DF7D27F}"/>
          </ac:spMkLst>
        </pc:spChg>
        <pc:spChg chg="add mod">
          <ac:chgData name="Stefan Rosemann" userId="59f8833a-3cb5-434f-a21b-1930ced4df7c" providerId="ADAL" clId="{5F461BD9-0835-4514-8FCC-DBCDB74FA8C7}" dt="2025-01-12T21:18:59.940" v="6329" actId="1076"/>
          <ac:spMkLst>
            <pc:docMk/>
            <pc:sldMk cId="3526722026" sldId="304"/>
            <ac:spMk id="5" creationId="{3AF87D46-25DA-9A35-62A5-CD8AC722D902}"/>
          </ac:spMkLst>
        </pc:spChg>
        <pc:spChg chg="add mod">
          <ac:chgData name="Stefan Rosemann" userId="59f8833a-3cb5-434f-a21b-1930ced4df7c" providerId="ADAL" clId="{5F461BD9-0835-4514-8FCC-DBCDB74FA8C7}" dt="2025-01-12T21:20:24.613" v="6334" actId="1076"/>
          <ac:spMkLst>
            <pc:docMk/>
            <pc:sldMk cId="3526722026" sldId="304"/>
            <ac:spMk id="9" creationId="{9B0E7329-04C2-392D-453C-62A04E11F1E5}"/>
          </ac:spMkLst>
        </pc:spChg>
        <pc:spChg chg="add mod">
          <ac:chgData name="Stefan Rosemann" userId="59f8833a-3cb5-434f-a21b-1930ced4df7c" providerId="ADAL" clId="{5F461BD9-0835-4514-8FCC-DBCDB74FA8C7}" dt="2025-01-12T20:46:57.438" v="5687" actId="1582"/>
          <ac:spMkLst>
            <pc:docMk/>
            <pc:sldMk cId="3526722026" sldId="304"/>
            <ac:spMk id="11" creationId="{981C475D-B02B-449F-4658-2ED651DE2ED3}"/>
          </ac:spMkLst>
        </pc:spChg>
        <pc:spChg chg="mod">
          <ac:chgData name="Stefan Rosemann" userId="59f8833a-3cb5-434f-a21b-1930ced4df7c" providerId="ADAL" clId="{5F461BD9-0835-4514-8FCC-DBCDB74FA8C7}" dt="2025-01-10T21:01:59.529" v="5225" actId="20577"/>
          <ac:spMkLst>
            <pc:docMk/>
            <pc:sldMk cId="3526722026" sldId="304"/>
            <ac:spMk id="21" creationId="{EE401FDE-A39C-4917-19FC-BC67597CF160}"/>
          </ac:spMkLst>
        </pc:spChg>
        <pc:spChg chg="add mod">
          <ac:chgData name="Stefan Rosemann" userId="59f8833a-3cb5-434f-a21b-1930ced4df7c" providerId="ADAL" clId="{5F461BD9-0835-4514-8FCC-DBCDB74FA8C7}" dt="2025-01-12T20:41:18.530" v="5622" actId="1076"/>
          <ac:spMkLst>
            <pc:docMk/>
            <pc:sldMk cId="3526722026" sldId="304"/>
            <ac:spMk id="22" creationId="{843FAF5C-03FA-7BB9-7484-6D5C10F370AC}"/>
          </ac:spMkLst>
        </pc:spChg>
        <pc:spChg chg="add mod">
          <ac:chgData name="Stefan Rosemann" userId="59f8833a-3cb5-434f-a21b-1930ced4df7c" providerId="ADAL" clId="{5F461BD9-0835-4514-8FCC-DBCDB74FA8C7}" dt="2025-01-12T20:46:36.739" v="5682" actId="1076"/>
          <ac:spMkLst>
            <pc:docMk/>
            <pc:sldMk cId="3526722026" sldId="304"/>
            <ac:spMk id="23" creationId="{2C2F012B-772D-F0DB-F33D-EF2F4F2564B4}"/>
          </ac:spMkLst>
        </pc:spChg>
        <pc:spChg chg="add mod">
          <ac:chgData name="Stefan Rosemann" userId="59f8833a-3cb5-434f-a21b-1930ced4df7c" providerId="ADAL" clId="{5F461BD9-0835-4514-8FCC-DBCDB74FA8C7}" dt="2025-01-10T21:16:56.159" v="5373"/>
          <ac:spMkLst>
            <pc:docMk/>
            <pc:sldMk cId="3526722026" sldId="304"/>
            <ac:spMk id="24" creationId="{00D82B08-5ADC-EC6B-1768-599682CEDF8E}"/>
          </ac:spMkLst>
        </pc:spChg>
        <pc:grpChg chg="add mod">
          <ac:chgData name="Stefan Rosemann" userId="59f8833a-3cb5-434f-a21b-1930ced4df7c" providerId="ADAL" clId="{5F461BD9-0835-4514-8FCC-DBCDB74FA8C7}" dt="2025-01-12T21:20:24.613" v="6334" actId="1076"/>
          <ac:grpSpMkLst>
            <pc:docMk/>
            <pc:sldMk cId="3526722026" sldId="304"/>
            <ac:grpSpMk id="10" creationId="{488D5120-DCB7-C606-6F0E-E2BEE448D00E}"/>
          </ac:grpSpMkLst>
        </pc:grpChg>
        <pc:grpChg chg="add mod">
          <ac:chgData name="Stefan Rosemann" userId="59f8833a-3cb5-434f-a21b-1930ced4df7c" providerId="ADAL" clId="{5F461BD9-0835-4514-8FCC-DBCDB74FA8C7}" dt="2025-01-10T21:07:27.736" v="5317" actId="164"/>
          <ac:grpSpMkLst>
            <pc:docMk/>
            <pc:sldMk cId="3526722026" sldId="304"/>
            <ac:grpSpMk id="18" creationId="{DC68B838-33B8-6290-1353-AE660EBB0628}"/>
          </ac:grpSpMkLst>
        </pc:grpChg>
        <pc:picChg chg="add mod">
          <ac:chgData name="Stefan Rosemann" userId="59f8833a-3cb5-434f-a21b-1930ced4df7c" providerId="ADAL" clId="{5F461BD9-0835-4514-8FCC-DBCDB74FA8C7}" dt="2025-01-12T20:48:41.461" v="5698" actId="1036"/>
          <ac:picMkLst>
            <pc:docMk/>
            <pc:sldMk cId="3526722026" sldId="304"/>
            <ac:picMk id="3" creationId="{9A7C2A88-C549-8E11-D81A-EAB8D9DEA69F}"/>
          </ac:picMkLst>
        </pc:picChg>
        <pc:picChg chg="add mod">
          <ac:chgData name="Stefan Rosemann" userId="59f8833a-3cb5-434f-a21b-1930ced4df7c" providerId="ADAL" clId="{5F461BD9-0835-4514-8FCC-DBCDB74FA8C7}" dt="2025-01-12T20:42:46.004" v="5624"/>
          <ac:picMkLst>
            <pc:docMk/>
            <pc:sldMk cId="3526722026" sldId="304"/>
            <ac:picMk id="4" creationId="{D7210E0D-452B-6676-5EB4-91349553CDAB}"/>
          </ac:picMkLst>
        </pc:picChg>
        <pc:picChg chg="add mod">
          <ac:chgData name="Stefan Rosemann" userId="59f8833a-3cb5-434f-a21b-1930ced4df7c" providerId="ADAL" clId="{5F461BD9-0835-4514-8FCC-DBCDB74FA8C7}" dt="2025-01-10T21:07:27.736" v="5317" actId="164"/>
          <ac:picMkLst>
            <pc:docMk/>
            <pc:sldMk cId="3526722026" sldId="304"/>
            <ac:picMk id="16" creationId="{2DBD9B2F-AE8D-F463-7392-6190EB088E26}"/>
          </ac:picMkLst>
        </pc:picChg>
        <pc:picChg chg="add mod">
          <ac:chgData name="Stefan Rosemann" userId="59f8833a-3cb5-434f-a21b-1930ced4df7c" providerId="ADAL" clId="{5F461BD9-0835-4514-8FCC-DBCDB74FA8C7}" dt="2025-01-10T21:17:02.575" v="5393" actId="1036"/>
          <ac:picMkLst>
            <pc:docMk/>
            <pc:sldMk cId="3526722026" sldId="304"/>
            <ac:picMk id="19" creationId="{C21096C9-AE2C-72FB-5BD4-9BCA9F4C421A}"/>
          </ac:picMkLst>
        </pc:picChg>
        <pc:picChg chg="add mod topLvl">
          <ac:chgData name="Stefan Rosemann" userId="59f8833a-3cb5-434f-a21b-1930ced4df7c" providerId="ADAL" clId="{5F461BD9-0835-4514-8FCC-DBCDB74FA8C7}" dt="2025-01-12T21:20:24.613" v="6334" actId="1076"/>
          <ac:picMkLst>
            <pc:docMk/>
            <pc:sldMk cId="3526722026" sldId="304"/>
            <ac:picMk id="25" creationId="{50C0B524-FCE6-67F2-DE1C-79B04A43677F}"/>
          </ac:picMkLst>
        </pc:picChg>
        <pc:picChg chg="add mod topLvl">
          <ac:chgData name="Stefan Rosemann" userId="59f8833a-3cb5-434f-a21b-1930ced4df7c" providerId="ADAL" clId="{5F461BD9-0835-4514-8FCC-DBCDB74FA8C7}" dt="2025-01-12T21:20:24.613" v="6334" actId="1076"/>
          <ac:picMkLst>
            <pc:docMk/>
            <pc:sldMk cId="3526722026" sldId="304"/>
            <ac:picMk id="26" creationId="{9E70C3EC-933F-BDB6-38D1-483EFE963917}"/>
          </ac:picMkLst>
        </pc:picChg>
      </pc:sldChg>
      <pc:sldChg chg="addSp delSp modSp add modAnim">
        <pc:chgData name="Stefan Rosemann" userId="59f8833a-3cb5-434f-a21b-1930ced4df7c" providerId="ADAL" clId="{5F461BD9-0835-4514-8FCC-DBCDB74FA8C7}" dt="2025-01-14T08:18:44.441" v="6341" actId="1076"/>
        <pc:sldMkLst>
          <pc:docMk/>
          <pc:sldMk cId="3870404247" sldId="305"/>
        </pc:sldMkLst>
        <pc:picChg chg="add mod">
          <ac:chgData name="Stefan Rosemann" userId="59f8833a-3cb5-434f-a21b-1930ced4df7c" providerId="ADAL" clId="{5F461BD9-0835-4514-8FCC-DBCDB74FA8C7}" dt="2025-01-14T08:18:44.441" v="6341" actId="1076"/>
          <ac:picMkLst>
            <pc:docMk/>
            <pc:sldMk cId="3870404247" sldId="305"/>
            <ac:picMk id="1026" creationId="{4B215F17-2ACE-1E79-DCA8-A53E791B7A57}"/>
          </ac:picMkLst>
        </pc:picChg>
      </pc:sldChg>
      <pc:sldChg chg="addSp delSp modSp add mod ord">
        <pc:chgData name="Stefan Rosemann" userId="59f8833a-3cb5-434f-a21b-1930ced4df7c" providerId="ADAL" clId="{5F461BD9-0835-4514-8FCC-DBCDB74FA8C7}" dt="2025-01-15T11:18:00.358" v="6494" actId="1076"/>
        <pc:sldMkLst>
          <pc:docMk/>
          <pc:sldMk cId="2292057726" sldId="306"/>
        </pc:sldMkLst>
        <pc:spChg chg="mod">
          <ac:chgData name="Stefan Rosemann" userId="59f8833a-3cb5-434f-a21b-1930ced4df7c" providerId="ADAL" clId="{5F461BD9-0835-4514-8FCC-DBCDB74FA8C7}" dt="2025-01-15T11:15:23.428" v="6444" actId="20577"/>
          <ac:spMkLst>
            <pc:docMk/>
            <pc:sldMk cId="2292057726" sldId="306"/>
            <ac:spMk id="2" creationId="{C0014EBB-BBC3-0437-0905-2F05D4C9ADF3}"/>
          </ac:spMkLst>
        </pc:spChg>
        <pc:spChg chg="add mod">
          <ac:chgData name="Stefan Rosemann" userId="59f8833a-3cb5-434f-a21b-1930ced4df7c" providerId="ADAL" clId="{5F461BD9-0835-4514-8FCC-DBCDB74FA8C7}" dt="2025-01-15T11:17:53.279" v="6493" actId="1076"/>
          <ac:spMkLst>
            <pc:docMk/>
            <pc:sldMk cId="2292057726" sldId="306"/>
            <ac:spMk id="4" creationId="{1AF6D3EB-1635-DBE1-E9C0-3A218F4A9534}"/>
          </ac:spMkLst>
        </pc:spChg>
        <pc:spChg chg="add mod">
          <ac:chgData name="Stefan Rosemann" userId="59f8833a-3cb5-434f-a21b-1930ced4df7c" providerId="ADAL" clId="{5F461BD9-0835-4514-8FCC-DBCDB74FA8C7}" dt="2025-01-15T11:17:32.253" v="6490" actId="255"/>
          <ac:spMkLst>
            <pc:docMk/>
            <pc:sldMk cId="2292057726" sldId="306"/>
            <ac:spMk id="9" creationId="{AC29D7D4-28A4-B7BC-D8C2-F543A4D13546}"/>
          </ac:spMkLst>
        </pc:spChg>
        <pc:spChg chg="add mod">
          <ac:chgData name="Stefan Rosemann" userId="59f8833a-3cb5-434f-a21b-1930ced4df7c" providerId="ADAL" clId="{5F461BD9-0835-4514-8FCC-DBCDB74FA8C7}" dt="2025-01-15T11:18:00.358" v="6494" actId="1076"/>
          <ac:spMkLst>
            <pc:docMk/>
            <pc:sldMk cId="2292057726" sldId="306"/>
            <ac:spMk id="10" creationId="{C85FBE1A-093B-1238-6847-B29E10294B91}"/>
          </ac:spMkLst>
        </pc:spChg>
      </pc:sldChg>
      <pc:sldChg chg="modSp add mod">
        <pc:chgData name="Stefan Rosemann" userId="59f8833a-3cb5-434f-a21b-1930ced4df7c" providerId="ADAL" clId="{5F461BD9-0835-4514-8FCC-DBCDB74FA8C7}" dt="2025-01-15T10:07:25.289" v="6359" actId="20577"/>
        <pc:sldMkLst>
          <pc:docMk/>
          <pc:sldMk cId="802737931" sldId="307"/>
        </pc:sldMkLst>
        <pc:spChg chg="mod">
          <ac:chgData name="Stefan Rosemann" userId="59f8833a-3cb5-434f-a21b-1930ced4df7c" providerId="ADAL" clId="{5F461BD9-0835-4514-8FCC-DBCDB74FA8C7}" dt="2025-01-15T10:07:25.289" v="6359" actId="20577"/>
          <ac:spMkLst>
            <pc:docMk/>
            <pc:sldMk cId="802737931" sldId="307"/>
            <ac:spMk id="2" creationId="{C0014EBB-BBC3-0437-0905-2F05D4C9ADF3}"/>
          </ac:spMkLst>
        </pc:spChg>
      </pc:sldChg>
      <pc:sldChg chg="addSp delSp modSp add mod delAnim">
        <pc:chgData name="Stefan Rosemann" userId="59f8833a-3cb5-434f-a21b-1930ced4df7c" providerId="ADAL" clId="{5F461BD9-0835-4514-8FCC-DBCDB74FA8C7}" dt="2025-01-15T10:11:46.143" v="6401" actId="1076"/>
        <pc:sldMkLst>
          <pc:docMk/>
          <pc:sldMk cId="1727107243" sldId="308"/>
        </pc:sldMkLst>
        <pc:picChg chg="add del mod modCrop">
          <ac:chgData name="Stefan Rosemann" userId="59f8833a-3cb5-434f-a21b-1930ced4df7c" providerId="ADAL" clId="{5F461BD9-0835-4514-8FCC-DBCDB74FA8C7}" dt="2025-01-15T10:11:43.795" v="6400" actId="1076"/>
          <ac:picMkLst>
            <pc:docMk/>
            <pc:sldMk cId="1727107243" sldId="308"/>
            <ac:picMk id="9" creationId="{4950284F-7B6C-6C61-F25E-A0E52C460076}"/>
          </ac:picMkLst>
        </pc:picChg>
        <pc:picChg chg="add mod modCrop">
          <ac:chgData name="Stefan Rosemann" userId="59f8833a-3cb5-434f-a21b-1930ced4df7c" providerId="ADAL" clId="{5F461BD9-0835-4514-8FCC-DBCDB74FA8C7}" dt="2025-01-15T10:11:46.143" v="6401" actId="1076"/>
          <ac:picMkLst>
            <pc:docMk/>
            <pc:sldMk cId="1727107243" sldId="308"/>
            <ac:picMk id="10" creationId="{5003BADB-1187-9BBC-4DCE-47A9BEF1E073}"/>
          </ac:picMkLst>
        </pc:picChg>
      </pc:sldChg>
      <pc:sldChg chg="delSp add del mod">
        <pc:chgData name="Stefan Rosemann" userId="59f8833a-3cb5-434f-a21b-1930ced4df7c" providerId="ADAL" clId="{5F461BD9-0835-4514-8FCC-DBCDB74FA8C7}" dt="2025-01-15T11:18:06.853" v="6495" actId="47"/>
        <pc:sldMkLst>
          <pc:docMk/>
          <pc:sldMk cId="2187575502" sldId="309"/>
        </pc:sldMkLst>
      </pc:sldChg>
      <pc:sldChg chg="addSp delSp modSp add mod">
        <pc:chgData name="Stefan Rosemann" userId="59f8833a-3cb5-434f-a21b-1930ced4df7c" providerId="ADAL" clId="{5F461BD9-0835-4514-8FCC-DBCDB74FA8C7}" dt="2025-01-15T13:56:11.643" v="6548" actId="1440"/>
        <pc:sldMkLst>
          <pc:docMk/>
          <pc:sldMk cId="2889958489" sldId="309"/>
        </pc:sldMkLst>
        <pc:spChg chg="mod">
          <ac:chgData name="Stefan Rosemann" userId="59f8833a-3cb5-434f-a21b-1930ced4df7c" providerId="ADAL" clId="{5F461BD9-0835-4514-8FCC-DBCDB74FA8C7}" dt="2025-01-15T13:13:49.041" v="6514" actId="1076"/>
          <ac:spMkLst>
            <pc:docMk/>
            <pc:sldMk cId="2889958489" sldId="309"/>
            <ac:spMk id="4" creationId="{1AF6D3EB-1635-DBE1-E9C0-3A218F4A9534}"/>
          </ac:spMkLst>
        </pc:spChg>
        <pc:spChg chg="mod">
          <ac:chgData name="Stefan Rosemann" userId="59f8833a-3cb5-434f-a21b-1930ced4df7c" providerId="ADAL" clId="{5F461BD9-0835-4514-8FCC-DBCDB74FA8C7}" dt="2025-01-15T13:13:44.432" v="6513" actId="1076"/>
          <ac:spMkLst>
            <pc:docMk/>
            <pc:sldMk cId="2889958489" sldId="309"/>
            <ac:spMk id="9" creationId="{AC29D7D4-28A4-B7BC-D8C2-F543A4D13546}"/>
          </ac:spMkLst>
        </pc:spChg>
        <pc:spChg chg="mod">
          <ac:chgData name="Stefan Rosemann" userId="59f8833a-3cb5-434f-a21b-1930ced4df7c" providerId="ADAL" clId="{5F461BD9-0835-4514-8FCC-DBCDB74FA8C7}" dt="2025-01-15T13:13:06.289" v="6508" actId="1076"/>
          <ac:spMkLst>
            <pc:docMk/>
            <pc:sldMk cId="2889958489" sldId="309"/>
            <ac:spMk id="10" creationId="{C85FBE1A-093B-1238-6847-B29E10294B91}"/>
          </ac:spMkLst>
        </pc:spChg>
        <pc:picChg chg="add mod">
          <ac:chgData name="Stefan Rosemann" userId="59f8833a-3cb5-434f-a21b-1930ced4df7c" providerId="ADAL" clId="{5F461BD9-0835-4514-8FCC-DBCDB74FA8C7}" dt="2025-01-15T13:56:11.643" v="6548" actId="1440"/>
          <ac:picMkLst>
            <pc:docMk/>
            <pc:sldMk cId="2889958489" sldId="309"/>
            <ac:picMk id="11" creationId="{891D2FBF-74B3-C40C-4551-285EB7073461}"/>
          </ac:picMkLst>
        </pc:picChg>
      </pc:sldChg>
      <pc:sldChg chg="addSp delSp modSp add mod">
        <pc:chgData name="Stefan Rosemann" userId="59f8833a-3cb5-434f-a21b-1930ced4df7c" providerId="ADAL" clId="{5F461BD9-0835-4514-8FCC-DBCDB74FA8C7}" dt="2025-01-15T13:56:22.674" v="6549" actId="14100"/>
        <pc:sldMkLst>
          <pc:docMk/>
          <pc:sldMk cId="1888705482" sldId="310"/>
        </pc:sldMkLst>
        <pc:spChg chg="mod">
          <ac:chgData name="Stefan Rosemann" userId="59f8833a-3cb5-434f-a21b-1930ced4df7c" providerId="ADAL" clId="{5F461BD9-0835-4514-8FCC-DBCDB74FA8C7}" dt="2025-01-15T13:56:22.674" v="6549" actId="14100"/>
          <ac:spMkLst>
            <pc:docMk/>
            <pc:sldMk cId="1888705482" sldId="310"/>
            <ac:spMk id="9" creationId="{AC29D7D4-28A4-B7BC-D8C2-F543A4D13546}"/>
          </ac:spMkLst>
        </pc:spChg>
        <pc:picChg chg="add mod modCrop">
          <ac:chgData name="Stefan Rosemann" userId="59f8833a-3cb5-434f-a21b-1930ced4df7c" providerId="ADAL" clId="{5F461BD9-0835-4514-8FCC-DBCDB74FA8C7}" dt="2025-01-15T13:19:26.475" v="6528" actId="1440"/>
          <ac:picMkLst>
            <pc:docMk/>
            <pc:sldMk cId="1888705482" sldId="310"/>
            <ac:picMk id="5" creationId="{2F72C2B2-6DB6-0087-4F79-CB4A78D0C1DA}"/>
          </ac:picMkLst>
        </pc:picChg>
        <pc:picChg chg="add mod modCrop">
          <ac:chgData name="Stefan Rosemann" userId="59f8833a-3cb5-434f-a21b-1930ced4df7c" providerId="ADAL" clId="{5F461BD9-0835-4514-8FCC-DBCDB74FA8C7}" dt="2025-01-15T13:54:45.021" v="6547" actId="1038"/>
          <ac:picMkLst>
            <pc:docMk/>
            <pc:sldMk cId="1888705482" sldId="310"/>
            <ac:picMk id="12" creationId="{9950644F-9BA2-D2AA-3D2B-363C3A5D6433}"/>
          </ac:picMkLst>
        </pc:picChg>
      </pc:sldChg>
      <pc:sldChg chg="addSp delSp modSp add mod ord">
        <pc:chgData name="Stefan Rosemann" userId="59f8833a-3cb5-434f-a21b-1930ced4df7c" providerId="ADAL" clId="{5F461BD9-0835-4514-8FCC-DBCDB74FA8C7}" dt="2025-01-17T11:47:24.035" v="6579"/>
        <pc:sldMkLst>
          <pc:docMk/>
          <pc:sldMk cId="1289186901" sldId="311"/>
        </pc:sldMkLst>
        <pc:picChg chg="add mod">
          <ac:chgData name="Stefan Rosemann" userId="59f8833a-3cb5-434f-a21b-1930ced4df7c" providerId="ADAL" clId="{5F461BD9-0835-4514-8FCC-DBCDB74FA8C7}" dt="2025-01-16T05:03:53.062" v="6577" actId="14100"/>
          <ac:picMkLst>
            <pc:docMk/>
            <pc:sldMk cId="1289186901" sldId="311"/>
            <ac:picMk id="11" creationId="{BD14D0EE-206F-36DF-6A2A-F96AAADD90A1}"/>
          </ac:picMkLst>
        </pc:picChg>
        <pc:picChg chg="add mod">
          <ac:chgData name="Stefan Rosemann" userId="59f8833a-3cb5-434f-a21b-1930ced4df7c" providerId="ADAL" clId="{5F461BD9-0835-4514-8FCC-DBCDB74FA8C7}" dt="2025-01-16T05:02:47.108" v="6570" actId="1076"/>
          <ac:picMkLst>
            <pc:docMk/>
            <pc:sldMk cId="1289186901" sldId="311"/>
            <ac:picMk id="13" creationId="{37D889E1-5508-AD8D-148E-CA34894EA56C}"/>
          </ac:picMkLst>
        </pc:picChg>
      </pc:sldChg>
      <pc:sldMasterChg chg="add del addSldLayout delSldLayout">
        <pc:chgData name="Stefan Rosemann" userId="59f8833a-3cb5-434f-a21b-1930ced4df7c" providerId="ADAL" clId="{5F461BD9-0835-4514-8FCC-DBCDB74FA8C7}" dt="2025-01-02T12:48:26.959" v="11" actId="26606"/>
        <pc:sldMasterMkLst>
          <pc:docMk/>
          <pc:sldMasterMk cId="1319062307" sldId="2147483660"/>
        </pc:sldMasterMkLst>
        <pc:sldLayoutChg chg="add del">
          <pc:chgData name="Stefan Rosemann" userId="59f8833a-3cb5-434f-a21b-1930ced4df7c" providerId="ADAL" clId="{5F461BD9-0835-4514-8FCC-DBCDB74FA8C7}" dt="2025-01-02T12:48:26.959" v="11" actId="26606"/>
          <pc:sldLayoutMkLst>
            <pc:docMk/>
            <pc:sldMasterMk cId="1319062307" sldId="2147483660"/>
            <pc:sldLayoutMk cId="2683310151" sldId="2147483661"/>
          </pc:sldLayoutMkLst>
        </pc:sldLayoutChg>
        <pc:sldLayoutChg chg="add del">
          <pc:chgData name="Stefan Rosemann" userId="59f8833a-3cb5-434f-a21b-1930ced4df7c" providerId="ADAL" clId="{5F461BD9-0835-4514-8FCC-DBCDB74FA8C7}" dt="2025-01-02T12:48:26.959" v="11" actId="26606"/>
          <pc:sldLayoutMkLst>
            <pc:docMk/>
            <pc:sldMasterMk cId="1319062307" sldId="2147483660"/>
            <pc:sldLayoutMk cId="3260164463" sldId="2147483662"/>
          </pc:sldLayoutMkLst>
        </pc:sldLayoutChg>
        <pc:sldLayoutChg chg="add del">
          <pc:chgData name="Stefan Rosemann" userId="59f8833a-3cb5-434f-a21b-1930ced4df7c" providerId="ADAL" clId="{5F461BD9-0835-4514-8FCC-DBCDB74FA8C7}" dt="2025-01-02T12:48:26.959" v="11" actId="26606"/>
          <pc:sldLayoutMkLst>
            <pc:docMk/>
            <pc:sldMasterMk cId="1319062307" sldId="2147483660"/>
            <pc:sldLayoutMk cId="61727817" sldId="2147483663"/>
          </pc:sldLayoutMkLst>
        </pc:sldLayoutChg>
        <pc:sldLayoutChg chg="add del">
          <pc:chgData name="Stefan Rosemann" userId="59f8833a-3cb5-434f-a21b-1930ced4df7c" providerId="ADAL" clId="{5F461BD9-0835-4514-8FCC-DBCDB74FA8C7}" dt="2025-01-02T12:48:26.959" v="11" actId="26606"/>
          <pc:sldLayoutMkLst>
            <pc:docMk/>
            <pc:sldMasterMk cId="1319062307" sldId="2147483660"/>
            <pc:sldLayoutMk cId="2812828935" sldId="2147483664"/>
          </pc:sldLayoutMkLst>
        </pc:sldLayoutChg>
        <pc:sldLayoutChg chg="add del">
          <pc:chgData name="Stefan Rosemann" userId="59f8833a-3cb5-434f-a21b-1930ced4df7c" providerId="ADAL" clId="{5F461BD9-0835-4514-8FCC-DBCDB74FA8C7}" dt="2025-01-02T12:48:26.959" v="11" actId="26606"/>
          <pc:sldLayoutMkLst>
            <pc:docMk/>
            <pc:sldMasterMk cId="1319062307" sldId="2147483660"/>
            <pc:sldLayoutMk cId="2549970498" sldId="2147483665"/>
          </pc:sldLayoutMkLst>
        </pc:sldLayoutChg>
        <pc:sldLayoutChg chg="add del">
          <pc:chgData name="Stefan Rosemann" userId="59f8833a-3cb5-434f-a21b-1930ced4df7c" providerId="ADAL" clId="{5F461BD9-0835-4514-8FCC-DBCDB74FA8C7}" dt="2025-01-02T12:48:26.959" v="11" actId="26606"/>
          <pc:sldLayoutMkLst>
            <pc:docMk/>
            <pc:sldMasterMk cId="1319062307" sldId="2147483660"/>
            <pc:sldLayoutMk cId="2175335562" sldId="2147483666"/>
          </pc:sldLayoutMkLst>
        </pc:sldLayoutChg>
        <pc:sldLayoutChg chg="add del">
          <pc:chgData name="Stefan Rosemann" userId="59f8833a-3cb5-434f-a21b-1930ced4df7c" providerId="ADAL" clId="{5F461BD9-0835-4514-8FCC-DBCDB74FA8C7}" dt="2025-01-02T12:48:26.959" v="11" actId="26606"/>
          <pc:sldLayoutMkLst>
            <pc:docMk/>
            <pc:sldMasterMk cId="1319062307" sldId="2147483660"/>
            <pc:sldLayoutMk cId="936035023" sldId="2147483667"/>
          </pc:sldLayoutMkLst>
        </pc:sldLayoutChg>
        <pc:sldLayoutChg chg="add del">
          <pc:chgData name="Stefan Rosemann" userId="59f8833a-3cb5-434f-a21b-1930ced4df7c" providerId="ADAL" clId="{5F461BD9-0835-4514-8FCC-DBCDB74FA8C7}" dt="2025-01-02T12:48:26.959" v="11" actId="26606"/>
          <pc:sldLayoutMkLst>
            <pc:docMk/>
            <pc:sldMasterMk cId="1319062307" sldId="2147483660"/>
            <pc:sldLayoutMk cId="3402745837" sldId="2147483668"/>
          </pc:sldLayoutMkLst>
        </pc:sldLayoutChg>
        <pc:sldLayoutChg chg="add del">
          <pc:chgData name="Stefan Rosemann" userId="59f8833a-3cb5-434f-a21b-1930ced4df7c" providerId="ADAL" clId="{5F461BD9-0835-4514-8FCC-DBCDB74FA8C7}" dt="2025-01-02T12:48:26.959" v="11" actId="26606"/>
          <pc:sldLayoutMkLst>
            <pc:docMk/>
            <pc:sldMasterMk cId="1319062307" sldId="2147483660"/>
            <pc:sldLayoutMk cId="3460545211" sldId="2147483669"/>
          </pc:sldLayoutMkLst>
        </pc:sldLayoutChg>
        <pc:sldLayoutChg chg="add del">
          <pc:chgData name="Stefan Rosemann" userId="59f8833a-3cb5-434f-a21b-1930ced4df7c" providerId="ADAL" clId="{5F461BD9-0835-4514-8FCC-DBCDB74FA8C7}" dt="2025-01-02T12:48:26.959" v="11" actId="26606"/>
          <pc:sldLayoutMkLst>
            <pc:docMk/>
            <pc:sldMasterMk cId="1319062307" sldId="2147483660"/>
            <pc:sldLayoutMk cId="2484253614" sldId="2147483670"/>
          </pc:sldLayoutMkLst>
        </pc:sldLayoutChg>
        <pc:sldLayoutChg chg="add del">
          <pc:chgData name="Stefan Rosemann" userId="59f8833a-3cb5-434f-a21b-1930ced4df7c" providerId="ADAL" clId="{5F461BD9-0835-4514-8FCC-DBCDB74FA8C7}" dt="2025-01-02T12:48:26.959" v="11" actId="26606"/>
          <pc:sldLayoutMkLst>
            <pc:docMk/>
            <pc:sldMasterMk cId="1319062307" sldId="2147483660"/>
            <pc:sldLayoutMk cId="2167592189" sldId="2147483671"/>
          </pc:sldLayoutMkLst>
        </pc:sldLayoutChg>
        <pc:sldLayoutChg chg="add del">
          <pc:chgData name="Stefan Rosemann" userId="59f8833a-3cb5-434f-a21b-1930ced4df7c" providerId="ADAL" clId="{5F461BD9-0835-4514-8FCC-DBCDB74FA8C7}" dt="2025-01-02T12:48:26.959" v="11" actId="26606"/>
          <pc:sldLayoutMkLst>
            <pc:docMk/>
            <pc:sldMasterMk cId="1319062307" sldId="2147483660"/>
            <pc:sldLayoutMk cId="4062076538" sldId="2147483672"/>
          </pc:sldLayoutMkLst>
        </pc:sldLayoutChg>
        <pc:sldLayoutChg chg="add del">
          <pc:chgData name="Stefan Rosemann" userId="59f8833a-3cb5-434f-a21b-1930ced4df7c" providerId="ADAL" clId="{5F461BD9-0835-4514-8FCC-DBCDB74FA8C7}" dt="2025-01-02T12:48:26.959" v="11" actId="26606"/>
          <pc:sldLayoutMkLst>
            <pc:docMk/>
            <pc:sldMasterMk cId="1319062307" sldId="2147483660"/>
            <pc:sldLayoutMk cId="2516712856" sldId="2147483673"/>
          </pc:sldLayoutMkLst>
        </pc:sldLayoutChg>
        <pc:sldLayoutChg chg="add del">
          <pc:chgData name="Stefan Rosemann" userId="59f8833a-3cb5-434f-a21b-1930ced4df7c" providerId="ADAL" clId="{5F461BD9-0835-4514-8FCC-DBCDB74FA8C7}" dt="2025-01-02T12:48:26.959" v="11" actId="26606"/>
          <pc:sldLayoutMkLst>
            <pc:docMk/>
            <pc:sldMasterMk cId="1319062307" sldId="2147483660"/>
            <pc:sldLayoutMk cId="673303548" sldId="2147483674"/>
          </pc:sldLayoutMkLst>
        </pc:sldLayoutChg>
        <pc:sldLayoutChg chg="add del">
          <pc:chgData name="Stefan Rosemann" userId="59f8833a-3cb5-434f-a21b-1930ced4df7c" providerId="ADAL" clId="{5F461BD9-0835-4514-8FCC-DBCDB74FA8C7}" dt="2025-01-02T12:48:26.959" v="11" actId="26606"/>
          <pc:sldLayoutMkLst>
            <pc:docMk/>
            <pc:sldMasterMk cId="1319062307" sldId="2147483660"/>
            <pc:sldLayoutMk cId="658218315" sldId="2147483675"/>
          </pc:sldLayoutMkLst>
        </pc:sldLayoutChg>
        <pc:sldLayoutChg chg="add del">
          <pc:chgData name="Stefan Rosemann" userId="59f8833a-3cb5-434f-a21b-1930ced4df7c" providerId="ADAL" clId="{5F461BD9-0835-4514-8FCC-DBCDB74FA8C7}" dt="2025-01-02T12:48:26.959" v="11" actId="26606"/>
          <pc:sldLayoutMkLst>
            <pc:docMk/>
            <pc:sldMasterMk cId="1319062307" sldId="2147483660"/>
            <pc:sldLayoutMk cId="3807026979" sldId="2147483676"/>
          </pc:sldLayoutMkLst>
        </pc:sldLayoutChg>
      </pc:sldMasterChg>
      <pc:sldMasterChg chg="add del replId addSldLayout delSldLayout">
        <pc:chgData name="Stefan Rosemann" userId="59f8833a-3cb5-434f-a21b-1930ced4df7c" providerId="ADAL" clId="{5F461BD9-0835-4514-8FCC-DBCDB74FA8C7}" dt="2025-01-02T12:48:26.863" v="10" actId="26606"/>
        <pc:sldMasterMkLst>
          <pc:docMk/>
          <pc:sldMasterMk cId="4180356090" sldId="2147483677"/>
        </pc:sldMasterMkLst>
        <pc:sldLayoutChg chg="add del replId">
          <pc:chgData name="Stefan Rosemann" userId="59f8833a-3cb5-434f-a21b-1930ced4df7c" providerId="ADAL" clId="{5F461BD9-0835-4514-8FCC-DBCDB74FA8C7}" dt="2025-01-02T12:48:26.863" v="10" actId="26606"/>
          <pc:sldLayoutMkLst>
            <pc:docMk/>
            <pc:sldMasterMk cId="4180356090" sldId="2147483677"/>
            <pc:sldLayoutMk cId="3984650075" sldId="2147483678"/>
          </pc:sldLayoutMkLst>
        </pc:sldLayoutChg>
        <pc:sldLayoutChg chg="add del replId">
          <pc:chgData name="Stefan Rosemann" userId="59f8833a-3cb5-434f-a21b-1930ced4df7c" providerId="ADAL" clId="{5F461BD9-0835-4514-8FCC-DBCDB74FA8C7}" dt="2025-01-02T12:48:26.863" v="10" actId="26606"/>
          <pc:sldLayoutMkLst>
            <pc:docMk/>
            <pc:sldMasterMk cId="4180356090" sldId="2147483677"/>
            <pc:sldLayoutMk cId="1444066596" sldId="2147483679"/>
          </pc:sldLayoutMkLst>
        </pc:sldLayoutChg>
        <pc:sldLayoutChg chg="add del replId">
          <pc:chgData name="Stefan Rosemann" userId="59f8833a-3cb5-434f-a21b-1930ced4df7c" providerId="ADAL" clId="{5F461BD9-0835-4514-8FCC-DBCDB74FA8C7}" dt="2025-01-02T12:48:26.863" v="10" actId="26606"/>
          <pc:sldLayoutMkLst>
            <pc:docMk/>
            <pc:sldMasterMk cId="4180356090" sldId="2147483677"/>
            <pc:sldLayoutMk cId="3451804480" sldId="2147483680"/>
          </pc:sldLayoutMkLst>
        </pc:sldLayoutChg>
        <pc:sldLayoutChg chg="add del replId">
          <pc:chgData name="Stefan Rosemann" userId="59f8833a-3cb5-434f-a21b-1930ced4df7c" providerId="ADAL" clId="{5F461BD9-0835-4514-8FCC-DBCDB74FA8C7}" dt="2025-01-02T12:48:26.863" v="10" actId="26606"/>
          <pc:sldLayoutMkLst>
            <pc:docMk/>
            <pc:sldMasterMk cId="4180356090" sldId="2147483677"/>
            <pc:sldLayoutMk cId="1981419934" sldId="2147483681"/>
          </pc:sldLayoutMkLst>
        </pc:sldLayoutChg>
        <pc:sldLayoutChg chg="add del replId">
          <pc:chgData name="Stefan Rosemann" userId="59f8833a-3cb5-434f-a21b-1930ced4df7c" providerId="ADAL" clId="{5F461BD9-0835-4514-8FCC-DBCDB74FA8C7}" dt="2025-01-02T12:48:26.863" v="10" actId="26606"/>
          <pc:sldLayoutMkLst>
            <pc:docMk/>
            <pc:sldMasterMk cId="4180356090" sldId="2147483677"/>
            <pc:sldLayoutMk cId="4160115488" sldId="2147483682"/>
          </pc:sldLayoutMkLst>
        </pc:sldLayoutChg>
        <pc:sldLayoutChg chg="add del replId">
          <pc:chgData name="Stefan Rosemann" userId="59f8833a-3cb5-434f-a21b-1930ced4df7c" providerId="ADAL" clId="{5F461BD9-0835-4514-8FCC-DBCDB74FA8C7}" dt="2025-01-02T12:48:26.863" v="10" actId="26606"/>
          <pc:sldLayoutMkLst>
            <pc:docMk/>
            <pc:sldMasterMk cId="4180356090" sldId="2147483677"/>
            <pc:sldLayoutMk cId="2808940892" sldId="2147483683"/>
          </pc:sldLayoutMkLst>
        </pc:sldLayoutChg>
        <pc:sldLayoutChg chg="add del replId">
          <pc:chgData name="Stefan Rosemann" userId="59f8833a-3cb5-434f-a21b-1930ced4df7c" providerId="ADAL" clId="{5F461BD9-0835-4514-8FCC-DBCDB74FA8C7}" dt="2025-01-02T12:48:26.863" v="10" actId="26606"/>
          <pc:sldLayoutMkLst>
            <pc:docMk/>
            <pc:sldMasterMk cId="4180356090" sldId="2147483677"/>
            <pc:sldLayoutMk cId="1936193049" sldId="2147483684"/>
          </pc:sldLayoutMkLst>
        </pc:sldLayoutChg>
        <pc:sldLayoutChg chg="add del replId">
          <pc:chgData name="Stefan Rosemann" userId="59f8833a-3cb5-434f-a21b-1930ced4df7c" providerId="ADAL" clId="{5F461BD9-0835-4514-8FCC-DBCDB74FA8C7}" dt="2025-01-02T12:48:26.863" v="10" actId="26606"/>
          <pc:sldLayoutMkLst>
            <pc:docMk/>
            <pc:sldMasterMk cId="4180356090" sldId="2147483677"/>
            <pc:sldLayoutMk cId="3703760831" sldId="2147483685"/>
          </pc:sldLayoutMkLst>
        </pc:sldLayoutChg>
        <pc:sldLayoutChg chg="add del replId">
          <pc:chgData name="Stefan Rosemann" userId="59f8833a-3cb5-434f-a21b-1930ced4df7c" providerId="ADAL" clId="{5F461BD9-0835-4514-8FCC-DBCDB74FA8C7}" dt="2025-01-02T12:48:26.863" v="10" actId="26606"/>
          <pc:sldLayoutMkLst>
            <pc:docMk/>
            <pc:sldMasterMk cId="4180356090" sldId="2147483677"/>
            <pc:sldLayoutMk cId="1839076694" sldId="2147483686"/>
          </pc:sldLayoutMkLst>
        </pc:sldLayoutChg>
        <pc:sldLayoutChg chg="add del replId">
          <pc:chgData name="Stefan Rosemann" userId="59f8833a-3cb5-434f-a21b-1930ced4df7c" providerId="ADAL" clId="{5F461BD9-0835-4514-8FCC-DBCDB74FA8C7}" dt="2025-01-02T12:48:26.863" v="10" actId="26606"/>
          <pc:sldLayoutMkLst>
            <pc:docMk/>
            <pc:sldMasterMk cId="4180356090" sldId="2147483677"/>
            <pc:sldLayoutMk cId="821324718" sldId="2147483687"/>
          </pc:sldLayoutMkLst>
        </pc:sldLayoutChg>
        <pc:sldLayoutChg chg="add del replId">
          <pc:chgData name="Stefan Rosemann" userId="59f8833a-3cb5-434f-a21b-1930ced4df7c" providerId="ADAL" clId="{5F461BD9-0835-4514-8FCC-DBCDB74FA8C7}" dt="2025-01-02T12:48:26.863" v="10" actId="26606"/>
          <pc:sldLayoutMkLst>
            <pc:docMk/>
            <pc:sldMasterMk cId="4180356090" sldId="2147483677"/>
            <pc:sldLayoutMk cId="2978348300" sldId="2147483688"/>
          </pc:sldLayoutMkLst>
        </pc:sldLayoutChg>
      </pc:sldMasterChg>
      <pc:sldMasterChg chg="add del addSldLayout delSldLayout">
        <pc:chgData name="Stefan Rosemann" userId="59f8833a-3cb5-434f-a21b-1930ced4df7c" providerId="ADAL" clId="{5F461BD9-0835-4514-8FCC-DBCDB74FA8C7}" dt="2025-01-02T12:48:26.959" v="11" actId="26606"/>
        <pc:sldMasterMkLst>
          <pc:docMk/>
          <pc:sldMasterMk cId="185886304" sldId="2147483763"/>
        </pc:sldMasterMkLst>
        <pc:sldLayoutChg chg="add del">
          <pc:chgData name="Stefan Rosemann" userId="59f8833a-3cb5-434f-a21b-1930ced4df7c" providerId="ADAL" clId="{5F461BD9-0835-4514-8FCC-DBCDB74FA8C7}" dt="2025-01-02T12:48:26.959" v="11" actId="26606"/>
          <pc:sldLayoutMkLst>
            <pc:docMk/>
            <pc:sldMasterMk cId="185886304" sldId="2147483763"/>
            <pc:sldLayoutMk cId="1543029339" sldId="2147483752"/>
          </pc:sldLayoutMkLst>
        </pc:sldLayoutChg>
        <pc:sldLayoutChg chg="add del">
          <pc:chgData name="Stefan Rosemann" userId="59f8833a-3cb5-434f-a21b-1930ced4df7c" providerId="ADAL" clId="{5F461BD9-0835-4514-8FCC-DBCDB74FA8C7}" dt="2025-01-02T12:48:26.959" v="11" actId="26606"/>
          <pc:sldLayoutMkLst>
            <pc:docMk/>
            <pc:sldMasterMk cId="185886304" sldId="2147483763"/>
            <pc:sldLayoutMk cId="3084589794" sldId="2147483753"/>
          </pc:sldLayoutMkLst>
        </pc:sldLayoutChg>
        <pc:sldLayoutChg chg="add del">
          <pc:chgData name="Stefan Rosemann" userId="59f8833a-3cb5-434f-a21b-1930ced4df7c" providerId="ADAL" clId="{5F461BD9-0835-4514-8FCC-DBCDB74FA8C7}" dt="2025-01-02T12:48:26.959" v="11" actId="26606"/>
          <pc:sldLayoutMkLst>
            <pc:docMk/>
            <pc:sldMasterMk cId="185886304" sldId="2147483763"/>
            <pc:sldLayoutMk cId="3042182008" sldId="2147483754"/>
          </pc:sldLayoutMkLst>
        </pc:sldLayoutChg>
        <pc:sldLayoutChg chg="add del">
          <pc:chgData name="Stefan Rosemann" userId="59f8833a-3cb5-434f-a21b-1930ced4df7c" providerId="ADAL" clId="{5F461BD9-0835-4514-8FCC-DBCDB74FA8C7}" dt="2025-01-02T12:48:26.959" v="11" actId="26606"/>
          <pc:sldLayoutMkLst>
            <pc:docMk/>
            <pc:sldMasterMk cId="185886304" sldId="2147483763"/>
            <pc:sldLayoutMk cId="3610086065" sldId="2147483755"/>
          </pc:sldLayoutMkLst>
        </pc:sldLayoutChg>
        <pc:sldLayoutChg chg="add del">
          <pc:chgData name="Stefan Rosemann" userId="59f8833a-3cb5-434f-a21b-1930ced4df7c" providerId="ADAL" clId="{5F461BD9-0835-4514-8FCC-DBCDB74FA8C7}" dt="2025-01-02T12:48:26.959" v="11" actId="26606"/>
          <pc:sldLayoutMkLst>
            <pc:docMk/>
            <pc:sldMasterMk cId="185886304" sldId="2147483763"/>
            <pc:sldLayoutMk cId="1346522791" sldId="2147483756"/>
          </pc:sldLayoutMkLst>
        </pc:sldLayoutChg>
        <pc:sldLayoutChg chg="add del">
          <pc:chgData name="Stefan Rosemann" userId="59f8833a-3cb5-434f-a21b-1930ced4df7c" providerId="ADAL" clId="{5F461BD9-0835-4514-8FCC-DBCDB74FA8C7}" dt="2025-01-02T12:48:26.959" v="11" actId="26606"/>
          <pc:sldLayoutMkLst>
            <pc:docMk/>
            <pc:sldMasterMk cId="185886304" sldId="2147483763"/>
            <pc:sldLayoutMk cId="2232359242" sldId="2147483757"/>
          </pc:sldLayoutMkLst>
        </pc:sldLayoutChg>
        <pc:sldLayoutChg chg="add del">
          <pc:chgData name="Stefan Rosemann" userId="59f8833a-3cb5-434f-a21b-1930ced4df7c" providerId="ADAL" clId="{5F461BD9-0835-4514-8FCC-DBCDB74FA8C7}" dt="2025-01-02T12:48:26.959" v="11" actId="26606"/>
          <pc:sldLayoutMkLst>
            <pc:docMk/>
            <pc:sldMasterMk cId="185886304" sldId="2147483763"/>
            <pc:sldLayoutMk cId="2521505145" sldId="2147483758"/>
          </pc:sldLayoutMkLst>
        </pc:sldLayoutChg>
        <pc:sldLayoutChg chg="add del">
          <pc:chgData name="Stefan Rosemann" userId="59f8833a-3cb5-434f-a21b-1930ced4df7c" providerId="ADAL" clId="{5F461BD9-0835-4514-8FCC-DBCDB74FA8C7}" dt="2025-01-02T12:48:26.959" v="11" actId="26606"/>
          <pc:sldLayoutMkLst>
            <pc:docMk/>
            <pc:sldMasterMk cId="185886304" sldId="2147483763"/>
            <pc:sldLayoutMk cId="3516267109" sldId="2147483759"/>
          </pc:sldLayoutMkLst>
        </pc:sldLayoutChg>
        <pc:sldLayoutChg chg="add del">
          <pc:chgData name="Stefan Rosemann" userId="59f8833a-3cb5-434f-a21b-1930ced4df7c" providerId="ADAL" clId="{5F461BD9-0835-4514-8FCC-DBCDB74FA8C7}" dt="2025-01-02T12:48:26.959" v="11" actId="26606"/>
          <pc:sldLayoutMkLst>
            <pc:docMk/>
            <pc:sldMasterMk cId="185886304" sldId="2147483763"/>
            <pc:sldLayoutMk cId="1370241185" sldId="2147483760"/>
          </pc:sldLayoutMkLst>
        </pc:sldLayoutChg>
        <pc:sldLayoutChg chg="add del">
          <pc:chgData name="Stefan Rosemann" userId="59f8833a-3cb5-434f-a21b-1930ced4df7c" providerId="ADAL" clId="{5F461BD9-0835-4514-8FCC-DBCDB74FA8C7}" dt="2025-01-02T12:48:26.959" v="11" actId="26606"/>
          <pc:sldLayoutMkLst>
            <pc:docMk/>
            <pc:sldMasterMk cId="185886304" sldId="2147483763"/>
            <pc:sldLayoutMk cId="942564674" sldId="2147483761"/>
          </pc:sldLayoutMkLst>
        </pc:sldLayoutChg>
        <pc:sldLayoutChg chg="add del">
          <pc:chgData name="Stefan Rosemann" userId="59f8833a-3cb5-434f-a21b-1930ced4df7c" providerId="ADAL" clId="{5F461BD9-0835-4514-8FCC-DBCDB74FA8C7}" dt="2025-01-02T12:48:26.959" v="11" actId="26606"/>
          <pc:sldLayoutMkLst>
            <pc:docMk/>
            <pc:sldMasterMk cId="185886304" sldId="2147483763"/>
            <pc:sldLayoutMk cId="2614022197" sldId="2147483762"/>
          </pc:sldLayoutMkLst>
        </pc:sldLayoutChg>
      </pc:sldMaster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F2A2529-5090-43E3-9B34-A4A3C280DECE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BEEFC1F6-E820-47E2-BEDB-F3D122EA72A7}">
      <dgm:prSet/>
      <dgm:spPr/>
      <dgm:t>
        <a:bodyPr/>
        <a:lstStyle/>
        <a:p>
          <a:r>
            <a:rPr lang="en-US" dirty="0"/>
            <a:t>Aufbau </a:t>
          </a:r>
          <a:r>
            <a:rPr lang="en-US" dirty="0" err="1"/>
            <a:t>einer</a:t>
          </a:r>
          <a:r>
            <a:rPr lang="en-US" dirty="0"/>
            <a:t> Blockchain</a:t>
          </a:r>
        </a:p>
      </dgm:t>
    </dgm:pt>
    <dgm:pt modelId="{4E7FEFD2-CD61-4BF3-822D-37B178297DF5}" type="parTrans" cxnId="{E90E2406-F375-4912-823E-81BA509E1C3F}">
      <dgm:prSet/>
      <dgm:spPr/>
      <dgm:t>
        <a:bodyPr/>
        <a:lstStyle/>
        <a:p>
          <a:endParaRPr lang="de-DE"/>
        </a:p>
      </dgm:t>
    </dgm:pt>
    <dgm:pt modelId="{9B224470-C855-4469-B005-B0ACA408DA48}" type="sibTrans" cxnId="{E90E2406-F375-4912-823E-81BA509E1C3F}">
      <dgm:prSet/>
      <dgm:spPr/>
      <dgm:t>
        <a:bodyPr/>
        <a:lstStyle/>
        <a:p>
          <a:endParaRPr lang="de-DE"/>
        </a:p>
      </dgm:t>
    </dgm:pt>
    <dgm:pt modelId="{35925234-AC00-4D2D-97CD-CCFA98F3AF86}">
      <dgm:prSet/>
      <dgm:spPr/>
      <dgm:t>
        <a:bodyPr/>
        <a:lstStyle/>
        <a:p>
          <a:r>
            <a:rPr lang="en-US" dirty="0"/>
            <a:t>Allgemeine Idee</a:t>
          </a:r>
        </a:p>
      </dgm:t>
    </dgm:pt>
    <dgm:pt modelId="{94FE2BAA-62E7-433D-AD36-300E523D31D2}" type="parTrans" cxnId="{FFC35A4E-6D4C-476D-A29F-A6A91081A73A}">
      <dgm:prSet/>
      <dgm:spPr/>
      <dgm:t>
        <a:bodyPr/>
        <a:lstStyle/>
        <a:p>
          <a:endParaRPr lang="de-DE"/>
        </a:p>
      </dgm:t>
    </dgm:pt>
    <dgm:pt modelId="{1F70695B-F188-4898-9B48-ED1E49060A01}" type="sibTrans" cxnId="{FFC35A4E-6D4C-476D-A29F-A6A91081A73A}">
      <dgm:prSet/>
      <dgm:spPr/>
      <dgm:t>
        <a:bodyPr/>
        <a:lstStyle/>
        <a:p>
          <a:endParaRPr lang="de-DE"/>
        </a:p>
      </dgm:t>
    </dgm:pt>
    <dgm:pt modelId="{D6265C57-8914-4A58-B40B-6AD03C5B8C02}">
      <dgm:prSet/>
      <dgm:spPr/>
      <dgm:t>
        <a:bodyPr/>
        <a:lstStyle/>
        <a:p>
          <a:r>
            <a:rPr lang="en-US" dirty="0" err="1"/>
            <a:t>Verteilte</a:t>
          </a:r>
          <a:r>
            <a:rPr lang="en-US" dirty="0"/>
            <a:t> Blockchain</a:t>
          </a:r>
        </a:p>
      </dgm:t>
    </dgm:pt>
    <dgm:pt modelId="{B9BB87BA-7E9C-4C32-A9D1-ED603F59017D}" type="parTrans" cxnId="{6108F46D-0CFA-4FEF-9400-BA82AD0858A7}">
      <dgm:prSet/>
      <dgm:spPr/>
      <dgm:t>
        <a:bodyPr/>
        <a:lstStyle/>
        <a:p>
          <a:endParaRPr lang="de-DE"/>
        </a:p>
      </dgm:t>
    </dgm:pt>
    <dgm:pt modelId="{A976F041-E7D5-4CDE-A89F-E807F9088325}" type="sibTrans" cxnId="{6108F46D-0CFA-4FEF-9400-BA82AD0858A7}">
      <dgm:prSet/>
      <dgm:spPr/>
      <dgm:t>
        <a:bodyPr/>
        <a:lstStyle/>
        <a:p>
          <a:endParaRPr lang="de-DE"/>
        </a:p>
      </dgm:t>
    </dgm:pt>
    <dgm:pt modelId="{5D30B2F3-F59D-4635-913D-39E1BB569F7A}">
      <dgm:prSet/>
      <dgm:spPr/>
      <dgm:t>
        <a:bodyPr/>
        <a:lstStyle/>
        <a:p>
          <a:r>
            <a:rPr lang="en-US" dirty="0" err="1"/>
            <a:t>Beispiel</a:t>
          </a:r>
          <a:r>
            <a:rPr lang="en-US" dirty="0"/>
            <a:t> Bitcoin</a:t>
          </a:r>
        </a:p>
      </dgm:t>
    </dgm:pt>
    <dgm:pt modelId="{B80F9DED-760D-4612-AB0E-3518831ED622}" type="parTrans" cxnId="{DA80F348-0D3C-4E4D-BD34-0D54120DBFF2}">
      <dgm:prSet/>
      <dgm:spPr/>
      <dgm:t>
        <a:bodyPr/>
        <a:lstStyle/>
        <a:p>
          <a:endParaRPr lang="de-DE"/>
        </a:p>
      </dgm:t>
    </dgm:pt>
    <dgm:pt modelId="{62CD99AA-EC1F-4166-934E-3BF7B63D220B}" type="sibTrans" cxnId="{DA80F348-0D3C-4E4D-BD34-0D54120DBFF2}">
      <dgm:prSet/>
      <dgm:spPr/>
      <dgm:t>
        <a:bodyPr/>
        <a:lstStyle/>
        <a:p>
          <a:endParaRPr lang="de-DE"/>
        </a:p>
      </dgm:t>
    </dgm:pt>
    <dgm:pt modelId="{53C00390-3CAB-4A2A-A99F-0FE28F3D1CAA}">
      <dgm:prSet/>
      <dgm:spPr/>
      <dgm:t>
        <a:bodyPr/>
        <a:lstStyle/>
        <a:p>
          <a:r>
            <a:rPr lang="en-US" dirty="0" err="1"/>
            <a:t>Beispiel</a:t>
          </a:r>
          <a:r>
            <a:rPr lang="en-US" dirty="0"/>
            <a:t> Ethereum</a:t>
          </a:r>
        </a:p>
      </dgm:t>
    </dgm:pt>
    <dgm:pt modelId="{554F6009-683C-4C5F-9EF0-C0B8EC918C31}" type="parTrans" cxnId="{5674C05B-B18E-4948-A929-978CBBDA5FCF}">
      <dgm:prSet/>
      <dgm:spPr/>
      <dgm:t>
        <a:bodyPr/>
        <a:lstStyle/>
        <a:p>
          <a:endParaRPr lang="de-DE"/>
        </a:p>
      </dgm:t>
    </dgm:pt>
    <dgm:pt modelId="{1F1D9FD6-E866-4194-98B6-F05E7B9E9634}" type="sibTrans" cxnId="{5674C05B-B18E-4948-A929-978CBBDA5FCF}">
      <dgm:prSet/>
      <dgm:spPr/>
      <dgm:t>
        <a:bodyPr/>
        <a:lstStyle/>
        <a:p>
          <a:endParaRPr lang="de-DE"/>
        </a:p>
      </dgm:t>
    </dgm:pt>
    <dgm:pt modelId="{0789469D-E109-4F07-B8D6-021F2810D666}">
      <dgm:prSet/>
      <dgm:spPr/>
      <dgm:t>
        <a:bodyPr/>
        <a:lstStyle/>
        <a:p>
          <a:r>
            <a:rPr lang="en-US" dirty="0" err="1"/>
            <a:t>Zugriff</a:t>
          </a:r>
          <a:r>
            <a:rPr lang="en-US" dirty="0"/>
            <a:t> auf </a:t>
          </a:r>
          <a:r>
            <a:rPr lang="en-US" dirty="0" err="1"/>
            <a:t>eine</a:t>
          </a:r>
          <a:r>
            <a:rPr lang="en-US" dirty="0"/>
            <a:t> Blockchain</a:t>
          </a:r>
        </a:p>
      </dgm:t>
    </dgm:pt>
    <dgm:pt modelId="{5F509823-1D2D-41E4-983D-63B6F08755DD}" type="parTrans" cxnId="{18352B2B-DA6F-404D-884E-5288E415D647}">
      <dgm:prSet/>
      <dgm:spPr/>
      <dgm:t>
        <a:bodyPr/>
        <a:lstStyle/>
        <a:p>
          <a:endParaRPr lang="de-DE"/>
        </a:p>
      </dgm:t>
    </dgm:pt>
    <dgm:pt modelId="{A06C0D26-A2CF-413E-B1B6-C94FDD53475F}" type="sibTrans" cxnId="{18352B2B-DA6F-404D-884E-5288E415D647}">
      <dgm:prSet/>
      <dgm:spPr/>
      <dgm:t>
        <a:bodyPr/>
        <a:lstStyle/>
        <a:p>
          <a:endParaRPr lang="de-DE"/>
        </a:p>
      </dgm:t>
    </dgm:pt>
    <dgm:pt modelId="{1428271F-6170-4E7C-B483-6F9676BAF0AC}" type="pres">
      <dgm:prSet presAssocID="{7F2A2529-5090-43E3-9B34-A4A3C280DECE}" presName="linear" presStyleCnt="0">
        <dgm:presLayoutVars>
          <dgm:animLvl val="lvl"/>
          <dgm:resizeHandles val="exact"/>
        </dgm:presLayoutVars>
      </dgm:prSet>
      <dgm:spPr/>
    </dgm:pt>
    <dgm:pt modelId="{30AC58A1-8E0C-47DE-8ED4-E96F649973D0}" type="pres">
      <dgm:prSet presAssocID="{35925234-AC00-4D2D-97CD-CCFA98F3AF86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A6137626-E60A-4F4A-B31B-8B2871DC3F4F}" type="pres">
      <dgm:prSet presAssocID="{1F70695B-F188-4898-9B48-ED1E49060A01}" presName="spacer" presStyleCnt="0"/>
      <dgm:spPr/>
    </dgm:pt>
    <dgm:pt modelId="{FE446570-2A82-4828-A655-BBF64DA3FC88}" type="pres">
      <dgm:prSet presAssocID="{BEEFC1F6-E820-47E2-BEDB-F3D122EA72A7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E88BD88B-FD90-4951-82BB-E4BA63E443F9}" type="pres">
      <dgm:prSet presAssocID="{9B224470-C855-4469-B005-B0ACA408DA48}" presName="spacer" presStyleCnt="0"/>
      <dgm:spPr/>
    </dgm:pt>
    <dgm:pt modelId="{D243E25A-A971-4318-BF80-5E71F268CDE4}" type="pres">
      <dgm:prSet presAssocID="{D6265C57-8914-4A58-B40B-6AD03C5B8C02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020D1253-A967-43C0-A8EC-00967725DBA9}" type="pres">
      <dgm:prSet presAssocID="{A976F041-E7D5-4CDE-A89F-E807F9088325}" presName="spacer" presStyleCnt="0"/>
      <dgm:spPr/>
    </dgm:pt>
    <dgm:pt modelId="{DCB80ACC-F54D-4E56-994A-16EC99BDD1D7}" type="pres">
      <dgm:prSet presAssocID="{5D30B2F3-F59D-4635-913D-39E1BB569F7A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7FE3C534-E393-4082-B37C-E9C47FA7FAB6}" type="pres">
      <dgm:prSet presAssocID="{62CD99AA-EC1F-4166-934E-3BF7B63D220B}" presName="spacer" presStyleCnt="0"/>
      <dgm:spPr/>
    </dgm:pt>
    <dgm:pt modelId="{987AC45F-3F3F-488F-AA87-A6E186CC48BF}" type="pres">
      <dgm:prSet presAssocID="{53C00390-3CAB-4A2A-A99F-0FE28F3D1CAA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543F67B5-06A1-4151-AAA9-BB471381B218}" type="pres">
      <dgm:prSet presAssocID="{1F1D9FD6-E866-4194-98B6-F05E7B9E9634}" presName="spacer" presStyleCnt="0"/>
      <dgm:spPr/>
    </dgm:pt>
    <dgm:pt modelId="{C3A1B40B-5EB7-4806-9273-B5442C7C71A4}" type="pres">
      <dgm:prSet presAssocID="{0789469D-E109-4F07-B8D6-021F2810D666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E90E2406-F375-4912-823E-81BA509E1C3F}" srcId="{7F2A2529-5090-43E3-9B34-A4A3C280DECE}" destId="{BEEFC1F6-E820-47E2-BEDB-F3D122EA72A7}" srcOrd="1" destOrd="0" parTransId="{4E7FEFD2-CD61-4BF3-822D-37B178297DF5}" sibTransId="{9B224470-C855-4469-B005-B0ACA408DA48}"/>
    <dgm:cxn modelId="{18352B2B-DA6F-404D-884E-5288E415D647}" srcId="{7F2A2529-5090-43E3-9B34-A4A3C280DECE}" destId="{0789469D-E109-4F07-B8D6-021F2810D666}" srcOrd="5" destOrd="0" parTransId="{5F509823-1D2D-41E4-983D-63B6F08755DD}" sibTransId="{A06C0D26-A2CF-413E-B1B6-C94FDD53475F}"/>
    <dgm:cxn modelId="{C42BFA2B-F851-4952-9B65-88CBD8FE80FB}" type="presOf" srcId="{53C00390-3CAB-4A2A-A99F-0FE28F3D1CAA}" destId="{987AC45F-3F3F-488F-AA87-A6E186CC48BF}" srcOrd="0" destOrd="0" presId="urn:microsoft.com/office/officeart/2005/8/layout/vList2"/>
    <dgm:cxn modelId="{5674C05B-B18E-4948-A929-978CBBDA5FCF}" srcId="{7F2A2529-5090-43E3-9B34-A4A3C280DECE}" destId="{53C00390-3CAB-4A2A-A99F-0FE28F3D1CAA}" srcOrd="4" destOrd="0" parTransId="{554F6009-683C-4C5F-9EF0-C0B8EC918C31}" sibTransId="{1F1D9FD6-E866-4194-98B6-F05E7B9E9634}"/>
    <dgm:cxn modelId="{DA80F348-0D3C-4E4D-BD34-0D54120DBFF2}" srcId="{7F2A2529-5090-43E3-9B34-A4A3C280DECE}" destId="{5D30B2F3-F59D-4635-913D-39E1BB569F7A}" srcOrd="3" destOrd="0" parTransId="{B80F9DED-760D-4612-AB0E-3518831ED622}" sibTransId="{62CD99AA-EC1F-4166-934E-3BF7B63D220B}"/>
    <dgm:cxn modelId="{6108F46D-0CFA-4FEF-9400-BA82AD0858A7}" srcId="{7F2A2529-5090-43E3-9B34-A4A3C280DECE}" destId="{D6265C57-8914-4A58-B40B-6AD03C5B8C02}" srcOrd="2" destOrd="0" parTransId="{B9BB87BA-7E9C-4C32-A9D1-ED603F59017D}" sibTransId="{A976F041-E7D5-4CDE-A89F-E807F9088325}"/>
    <dgm:cxn modelId="{FFC35A4E-6D4C-476D-A29F-A6A91081A73A}" srcId="{7F2A2529-5090-43E3-9B34-A4A3C280DECE}" destId="{35925234-AC00-4D2D-97CD-CCFA98F3AF86}" srcOrd="0" destOrd="0" parTransId="{94FE2BAA-62E7-433D-AD36-300E523D31D2}" sibTransId="{1F70695B-F188-4898-9B48-ED1E49060A01}"/>
    <dgm:cxn modelId="{BE45B75A-5424-4ACB-B889-841D5FA413F6}" type="presOf" srcId="{35925234-AC00-4D2D-97CD-CCFA98F3AF86}" destId="{30AC58A1-8E0C-47DE-8ED4-E96F649973D0}" srcOrd="0" destOrd="0" presId="urn:microsoft.com/office/officeart/2005/8/layout/vList2"/>
    <dgm:cxn modelId="{E4A20F85-0C2D-4FDA-BC4A-ED610F180A0A}" type="presOf" srcId="{5D30B2F3-F59D-4635-913D-39E1BB569F7A}" destId="{DCB80ACC-F54D-4E56-994A-16EC99BDD1D7}" srcOrd="0" destOrd="0" presId="urn:microsoft.com/office/officeart/2005/8/layout/vList2"/>
    <dgm:cxn modelId="{943E049E-158D-409E-87D0-129C0E91E523}" type="presOf" srcId="{BEEFC1F6-E820-47E2-BEDB-F3D122EA72A7}" destId="{FE446570-2A82-4828-A655-BBF64DA3FC88}" srcOrd="0" destOrd="0" presId="urn:microsoft.com/office/officeart/2005/8/layout/vList2"/>
    <dgm:cxn modelId="{AE555CA4-51D1-4298-BABE-0A69F7A906A8}" type="presOf" srcId="{7F2A2529-5090-43E3-9B34-A4A3C280DECE}" destId="{1428271F-6170-4E7C-B483-6F9676BAF0AC}" srcOrd="0" destOrd="0" presId="urn:microsoft.com/office/officeart/2005/8/layout/vList2"/>
    <dgm:cxn modelId="{E931DBAA-D028-4F6E-AF10-AA6575F93328}" type="presOf" srcId="{0789469D-E109-4F07-B8D6-021F2810D666}" destId="{C3A1B40B-5EB7-4806-9273-B5442C7C71A4}" srcOrd="0" destOrd="0" presId="urn:microsoft.com/office/officeart/2005/8/layout/vList2"/>
    <dgm:cxn modelId="{CC9963D9-D560-4971-B9D2-6446B43C055D}" type="presOf" srcId="{D6265C57-8914-4A58-B40B-6AD03C5B8C02}" destId="{D243E25A-A971-4318-BF80-5E71F268CDE4}" srcOrd="0" destOrd="0" presId="urn:microsoft.com/office/officeart/2005/8/layout/vList2"/>
    <dgm:cxn modelId="{A07041CF-B2F9-42B8-AE07-7F69A0B07283}" type="presParOf" srcId="{1428271F-6170-4E7C-B483-6F9676BAF0AC}" destId="{30AC58A1-8E0C-47DE-8ED4-E96F649973D0}" srcOrd="0" destOrd="0" presId="urn:microsoft.com/office/officeart/2005/8/layout/vList2"/>
    <dgm:cxn modelId="{6E68CF8F-FFB5-4AF5-ADD4-CF4AC0B71E9B}" type="presParOf" srcId="{1428271F-6170-4E7C-B483-6F9676BAF0AC}" destId="{A6137626-E60A-4F4A-B31B-8B2871DC3F4F}" srcOrd="1" destOrd="0" presId="urn:microsoft.com/office/officeart/2005/8/layout/vList2"/>
    <dgm:cxn modelId="{289F8989-67AD-42C9-8946-7656F1BA27A3}" type="presParOf" srcId="{1428271F-6170-4E7C-B483-6F9676BAF0AC}" destId="{FE446570-2A82-4828-A655-BBF64DA3FC88}" srcOrd="2" destOrd="0" presId="urn:microsoft.com/office/officeart/2005/8/layout/vList2"/>
    <dgm:cxn modelId="{C8DCB24F-D207-4473-A275-8812407E8822}" type="presParOf" srcId="{1428271F-6170-4E7C-B483-6F9676BAF0AC}" destId="{E88BD88B-FD90-4951-82BB-E4BA63E443F9}" srcOrd="3" destOrd="0" presId="urn:microsoft.com/office/officeart/2005/8/layout/vList2"/>
    <dgm:cxn modelId="{8F2B93C2-EEF1-4C81-8703-61C534714F95}" type="presParOf" srcId="{1428271F-6170-4E7C-B483-6F9676BAF0AC}" destId="{D243E25A-A971-4318-BF80-5E71F268CDE4}" srcOrd="4" destOrd="0" presId="urn:microsoft.com/office/officeart/2005/8/layout/vList2"/>
    <dgm:cxn modelId="{EDA73F96-747A-4299-AD71-46509D97A3B9}" type="presParOf" srcId="{1428271F-6170-4E7C-B483-6F9676BAF0AC}" destId="{020D1253-A967-43C0-A8EC-00967725DBA9}" srcOrd="5" destOrd="0" presId="urn:microsoft.com/office/officeart/2005/8/layout/vList2"/>
    <dgm:cxn modelId="{29CDF4B6-AB9B-4FA5-99D9-3B3056FB922A}" type="presParOf" srcId="{1428271F-6170-4E7C-B483-6F9676BAF0AC}" destId="{DCB80ACC-F54D-4E56-994A-16EC99BDD1D7}" srcOrd="6" destOrd="0" presId="urn:microsoft.com/office/officeart/2005/8/layout/vList2"/>
    <dgm:cxn modelId="{A95B15B7-D0E2-45FF-A86E-876AAEB671A9}" type="presParOf" srcId="{1428271F-6170-4E7C-B483-6F9676BAF0AC}" destId="{7FE3C534-E393-4082-B37C-E9C47FA7FAB6}" srcOrd="7" destOrd="0" presId="urn:microsoft.com/office/officeart/2005/8/layout/vList2"/>
    <dgm:cxn modelId="{4F0C7E8E-0200-43CE-983C-77FD6FAC6A70}" type="presParOf" srcId="{1428271F-6170-4E7C-B483-6F9676BAF0AC}" destId="{987AC45F-3F3F-488F-AA87-A6E186CC48BF}" srcOrd="8" destOrd="0" presId="urn:microsoft.com/office/officeart/2005/8/layout/vList2"/>
    <dgm:cxn modelId="{EF82BFCD-061B-4233-BCB3-ADD8F8E8D233}" type="presParOf" srcId="{1428271F-6170-4E7C-B483-6F9676BAF0AC}" destId="{543F67B5-06A1-4151-AAA9-BB471381B218}" srcOrd="9" destOrd="0" presId="urn:microsoft.com/office/officeart/2005/8/layout/vList2"/>
    <dgm:cxn modelId="{081B741B-22E1-4C7E-A9B3-7C2A67BD6A75}" type="presParOf" srcId="{1428271F-6170-4E7C-B483-6F9676BAF0AC}" destId="{C3A1B40B-5EB7-4806-9273-B5442C7C71A4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F2A2529-5090-43E3-9B34-A4A3C280DECE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BEEFC1F6-E820-47E2-BEDB-F3D122EA72A7}">
      <dgm:prSet/>
      <dgm:spPr/>
      <dgm:t>
        <a:bodyPr/>
        <a:lstStyle/>
        <a:p>
          <a:r>
            <a:rPr lang="de-DE" dirty="0"/>
            <a:t>https://www.youtube.com/watch?v=pUihIIdE9os</a:t>
          </a:r>
          <a:endParaRPr lang="en-US" dirty="0"/>
        </a:p>
      </dgm:t>
    </dgm:pt>
    <dgm:pt modelId="{4E7FEFD2-CD61-4BF3-822D-37B178297DF5}" type="parTrans" cxnId="{E90E2406-F375-4912-823E-81BA509E1C3F}">
      <dgm:prSet/>
      <dgm:spPr/>
      <dgm:t>
        <a:bodyPr/>
        <a:lstStyle/>
        <a:p>
          <a:endParaRPr lang="de-DE"/>
        </a:p>
      </dgm:t>
    </dgm:pt>
    <dgm:pt modelId="{9B224470-C855-4469-B005-B0ACA408DA48}" type="sibTrans" cxnId="{E90E2406-F375-4912-823E-81BA509E1C3F}">
      <dgm:prSet/>
      <dgm:spPr/>
      <dgm:t>
        <a:bodyPr/>
        <a:lstStyle/>
        <a:p>
          <a:endParaRPr lang="de-DE"/>
        </a:p>
      </dgm:t>
    </dgm:pt>
    <dgm:pt modelId="{1428271F-6170-4E7C-B483-6F9676BAF0AC}" type="pres">
      <dgm:prSet presAssocID="{7F2A2529-5090-43E3-9B34-A4A3C280DECE}" presName="linear" presStyleCnt="0">
        <dgm:presLayoutVars>
          <dgm:animLvl val="lvl"/>
          <dgm:resizeHandles val="exact"/>
        </dgm:presLayoutVars>
      </dgm:prSet>
      <dgm:spPr/>
    </dgm:pt>
    <dgm:pt modelId="{FE446570-2A82-4828-A655-BBF64DA3FC88}" type="pres">
      <dgm:prSet presAssocID="{BEEFC1F6-E820-47E2-BEDB-F3D122EA72A7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E90E2406-F375-4912-823E-81BA509E1C3F}" srcId="{7F2A2529-5090-43E3-9B34-A4A3C280DECE}" destId="{BEEFC1F6-E820-47E2-BEDB-F3D122EA72A7}" srcOrd="0" destOrd="0" parTransId="{4E7FEFD2-CD61-4BF3-822D-37B178297DF5}" sibTransId="{9B224470-C855-4469-B005-B0ACA408DA48}"/>
    <dgm:cxn modelId="{943E049E-158D-409E-87D0-129C0E91E523}" type="presOf" srcId="{BEEFC1F6-E820-47E2-BEDB-F3D122EA72A7}" destId="{FE446570-2A82-4828-A655-BBF64DA3FC88}" srcOrd="0" destOrd="0" presId="urn:microsoft.com/office/officeart/2005/8/layout/vList2"/>
    <dgm:cxn modelId="{AE555CA4-51D1-4298-BABE-0A69F7A906A8}" type="presOf" srcId="{7F2A2529-5090-43E3-9B34-A4A3C280DECE}" destId="{1428271F-6170-4E7C-B483-6F9676BAF0AC}" srcOrd="0" destOrd="0" presId="urn:microsoft.com/office/officeart/2005/8/layout/vList2"/>
    <dgm:cxn modelId="{289F8989-67AD-42C9-8946-7656F1BA27A3}" type="presParOf" srcId="{1428271F-6170-4E7C-B483-6F9676BAF0AC}" destId="{FE446570-2A82-4828-A655-BBF64DA3FC88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F2A2529-5090-43E3-9B34-A4A3C280DECE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8523D060-B10C-40BF-91FA-62BE113F1399}">
      <dgm:prSet/>
      <dgm:spPr/>
      <dgm:t>
        <a:bodyPr/>
        <a:lstStyle/>
        <a:p>
          <a:r>
            <a:rPr lang="en-US" dirty="0"/>
            <a:t>Hash SHA256</a:t>
          </a:r>
        </a:p>
      </dgm:t>
    </dgm:pt>
    <dgm:pt modelId="{9EB02B60-5BA2-451A-A582-9CFB3CFDAB11}" type="parTrans" cxnId="{E56807DB-98DA-46EA-9EDD-226B40FDCE2D}">
      <dgm:prSet/>
      <dgm:spPr/>
      <dgm:t>
        <a:bodyPr/>
        <a:lstStyle/>
        <a:p>
          <a:endParaRPr lang="de-DE"/>
        </a:p>
      </dgm:t>
    </dgm:pt>
    <dgm:pt modelId="{D7F19D62-BE31-42A0-B380-8392D879B38B}" type="sibTrans" cxnId="{E56807DB-98DA-46EA-9EDD-226B40FDCE2D}">
      <dgm:prSet/>
      <dgm:spPr/>
      <dgm:t>
        <a:bodyPr/>
        <a:lstStyle/>
        <a:p>
          <a:endParaRPr lang="de-DE"/>
        </a:p>
      </dgm:t>
    </dgm:pt>
    <dgm:pt modelId="{5EE1AA19-4DF9-4F8C-8311-BA66C5F2F6DA}">
      <dgm:prSet/>
      <dgm:spPr/>
      <dgm:t>
        <a:bodyPr/>
        <a:lstStyle/>
        <a:p>
          <a:r>
            <a:rPr lang="en-US" dirty="0"/>
            <a:t>Block</a:t>
          </a:r>
        </a:p>
      </dgm:t>
    </dgm:pt>
    <dgm:pt modelId="{30DAA53D-9F22-4D38-8066-82CDE6A8CDBA}" type="parTrans" cxnId="{C5B8F683-D12C-481E-8EDD-DEEAC0C80EE5}">
      <dgm:prSet/>
      <dgm:spPr/>
      <dgm:t>
        <a:bodyPr/>
        <a:lstStyle/>
        <a:p>
          <a:endParaRPr lang="de-DE"/>
        </a:p>
      </dgm:t>
    </dgm:pt>
    <dgm:pt modelId="{00E27B27-75E5-4E0C-A2C5-7EA86180FA15}" type="sibTrans" cxnId="{C5B8F683-D12C-481E-8EDD-DEEAC0C80EE5}">
      <dgm:prSet/>
      <dgm:spPr/>
      <dgm:t>
        <a:bodyPr/>
        <a:lstStyle/>
        <a:p>
          <a:endParaRPr lang="de-DE"/>
        </a:p>
      </dgm:t>
    </dgm:pt>
    <dgm:pt modelId="{C81F09DD-C113-4DC9-B944-25F1D01E141A}">
      <dgm:prSet/>
      <dgm:spPr/>
      <dgm:t>
        <a:bodyPr/>
        <a:lstStyle/>
        <a:p>
          <a:r>
            <a:rPr lang="en-US" dirty="0"/>
            <a:t>Blockchain</a:t>
          </a:r>
        </a:p>
      </dgm:t>
    </dgm:pt>
    <dgm:pt modelId="{BC3E8A86-5BAD-4A81-9501-30372BC2665C}" type="parTrans" cxnId="{53BC7E88-2F82-4565-B65B-9BAD84CD0C2D}">
      <dgm:prSet/>
      <dgm:spPr/>
      <dgm:t>
        <a:bodyPr/>
        <a:lstStyle/>
        <a:p>
          <a:endParaRPr lang="de-DE"/>
        </a:p>
      </dgm:t>
    </dgm:pt>
    <dgm:pt modelId="{3D65A023-1813-4BE0-9113-AD54C6554D32}" type="sibTrans" cxnId="{53BC7E88-2F82-4565-B65B-9BAD84CD0C2D}">
      <dgm:prSet/>
      <dgm:spPr/>
      <dgm:t>
        <a:bodyPr/>
        <a:lstStyle/>
        <a:p>
          <a:endParaRPr lang="de-DE"/>
        </a:p>
      </dgm:t>
    </dgm:pt>
    <dgm:pt modelId="{2896B1E1-265A-413A-84ED-A68DC0E17C9B}">
      <dgm:prSet/>
      <dgm:spPr/>
      <dgm:t>
        <a:bodyPr/>
        <a:lstStyle/>
        <a:p>
          <a:r>
            <a:rPr lang="en-US" dirty="0"/>
            <a:t>Coin</a:t>
          </a:r>
        </a:p>
      </dgm:t>
    </dgm:pt>
    <dgm:pt modelId="{AB796BA5-7F37-425D-B782-AA67BB712107}" type="parTrans" cxnId="{3B1EF025-151C-45A0-8B6B-283FA6E88613}">
      <dgm:prSet/>
      <dgm:spPr/>
      <dgm:t>
        <a:bodyPr/>
        <a:lstStyle/>
        <a:p>
          <a:endParaRPr lang="de-DE"/>
        </a:p>
      </dgm:t>
    </dgm:pt>
    <dgm:pt modelId="{CEE37D9E-48F8-49DD-A588-1D5F41BDF759}" type="sibTrans" cxnId="{3B1EF025-151C-45A0-8B6B-283FA6E88613}">
      <dgm:prSet/>
      <dgm:spPr/>
      <dgm:t>
        <a:bodyPr/>
        <a:lstStyle/>
        <a:p>
          <a:endParaRPr lang="de-DE"/>
        </a:p>
      </dgm:t>
    </dgm:pt>
    <dgm:pt modelId="{5D4C524B-F253-4343-BC93-6FE14EA6B4CE}">
      <dgm:prSet/>
      <dgm:spPr/>
      <dgm:t>
        <a:bodyPr/>
        <a:lstStyle/>
        <a:p>
          <a:r>
            <a:rPr lang="en-US" dirty="0" err="1"/>
            <a:t>Signatur</a:t>
          </a:r>
          <a:endParaRPr lang="en-US" dirty="0"/>
        </a:p>
      </dgm:t>
    </dgm:pt>
    <dgm:pt modelId="{51BE33ED-E800-43A2-8C78-2FA2480EBE7F}" type="parTrans" cxnId="{EE5ADB1C-D808-4691-AEFC-E8CF7617DDEF}">
      <dgm:prSet/>
      <dgm:spPr/>
      <dgm:t>
        <a:bodyPr/>
        <a:lstStyle/>
        <a:p>
          <a:endParaRPr lang="de-DE"/>
        </a:p>
      </dgm:t>
    </dgm:pt>
    <dgm:pt modelId="{5787D9C4-71F8-4C52-B619-7E382B19452A}" type="sibTrans" cxnId="{EE5ADB1C-D808-4691-AEFC-E8CF7617DDEF}">
      <dgm:prSet/>
      <dgm:spPr/>
      <dgm:t>
        <a:bodyPr/>
        <a:lstStyle/>
        <a:p>
          <a:endParaRPr lang="de-DE"/>
        </a:p>
      </dgm:t>
    </dgm:pt>
    <dgm:pt modelId="{5A22DF40-7101-4AB2-8BCA-DC00DD80B4A3}">
      <dgm:prSet/>
      <dgm:spPr/>
      <dgm:t>
        <a:bodyPr/>
        <a:lstStyle/>
        <a:p>
          <a:r>
            <a:rPr lang="en-US" dirty="0"/>
            <a:t>Private und </a:t>
          </a:r>
          <a:r>
            <a:rPr lang="en-US" dirty="0" err="1"/>
            <a:t>öffentliche</a:t>
          </a:r>
          <a:r>
            <a:rPr lang="en-US" dirty="0"/>
            <a:t> </a:t>
          </a:r>
          <a:r>
            <a:rPr lang="en-US" dirty="0" err="1"/>
            <a:t>Adresse</a:t>
          </a:r>
          <a:endParaRPr lang="en-US" dirty="0"/>
        </a:p>
      </dgm:t>
    </dgm:pt>
    <dgm:pt modelId="{76EE1886-0DCB-4499-A320-D07DE0FD92A7}" type="parTrans" cxnId="{517590E6-2B95-4ABF-A8A7-2F4885DFDCD1}">
      <dgm:prSet/>
      <dgm:spPr/>
      <dgm:t>
        <a:bodyPr/>
        <a:lstStyle/>
        <a:p>
          <a:endParaRPr lang="de-DE"/>
        </a:p>
      </dgm:t>
    </dgm:pt>
    <dgm:pt modelId="{2EC59E2F-7509-4AC2-8C71-5C376E5B7626}" type="sibTrans" cxnId="{517590E6-2B95-4ABF-A8A7-2F4885DFDCD1}">
      <dgm:prSet/>
      <dgm:spPr/>
      <dgm:t>
        <a:bodyPr/>
        <a:lstStyle/>
        <a:p>
          <a:endParaRPr lang="de-DE"/>
        </a:p>
      </dgm:t>
    </dgm:pt>
    <dgm:pt modelId="{1428271F-6170-4E7C-B483-6F9676BAF0AC}" type="pres">
      <dgm:prSet presAssocID="{7F2A2529-5090-43E3-9B34-A4A3C280DECE}" presName="linear" presStyleCnt="0">
        <dgm:presLayoutVars>
          <dgm:animLvl val="lvl"/>
          <dgm:resizeHandles val="exact"/>
        </dgm:presLayoutVars>
      </dgm:prSet>
      <dgm:spPr/>
    </dgm:pt>
    <dgm:pt modelId="{B614489A-1229-4F6D-853B-3679D99A2058}" type="pres">
      <dgm:prSet presAssocID="{8523D060-B10C-40BF-91FA-62BE113F1399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D5D06C52-7B62-4F40-A29F-8B042FC05BE7}" type="pres">
      <dgm:prSet presAssocID="{D7F19D62-BE31-42A0-B380-8392D879B38B}" presName="spacer" presStyleCnt="0"/>
      <dgm:spPr/>
    </dgm:pt>
    <dgm:pt modelId="{F0DCC823-0D0C-4745-91C2-982A62736216}" type="pres">
      <dgm:prSet presAssocID="{5EE1AA19-4DF9-4F8C-8311-BA66C5F2F6DA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88A99749-44E7-42D6-A11C-AEFAB0E3082C}" type="pres">
      <dgm:prSet presAssocID="{00E27B27-75E5-4E0C-A2C5-7EA86180FA15}" presName="spacer" presStyleCnt="0"/>
      <dgm:spPr/>
    </dgm:pt>
    <dgm:pt modelId="{566CD64E-57D7-4784-A582-967A795980B5}" type="pres">
      <dgm:prSet presAssocID="{C81F09DD-C113-4DC9-B944-25F1D01E141A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FEF78CE7-B241-4D35-8B68-3EE695B775F7}" type="pres">
      <dgm:prSet presAssocID="{3D65A023-1813-4BE0-9113-AD54C6554D32}" presName="spacer" presStyleCnt="0"/>
      <dgm:spPr/>
    </dgm:pt>
    <dgm:pt modelId="{174E7200-25EE-406F-838D-970F8A0B861C}" type="pres">
      <dgm:prSet presAssocID="{2896B1E1-265A-413A-84ED-A68DC0E17C9B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1877412C-D365-418C-B55F-95DFBF8DF3A6}" type="pres">
      <dgm:prSet presAssocID="{CEE37D9E-48F8-49DD-A588-1D5F41BDF759}" presName="spacer" presStyleCnt="0"/>
      <dgm:spPr/>
    </dgm:pt>
    <dgm:pt modelId="{5ADE99DD-25C7-4A2A-918E-EE23A5D4B38A}" type="pres">
      <dgm:prSet presAssocID="{5D4C524B-F253-4343-BC93-6FE14EA6B4CE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A09A6323-B53C-45E3-BBEB-2CAE131BF65A}" type="pres">
      <dgm:prSet presAssocID="{5787D9C4-71F8-4C52-B619-7E382B19452A}" presName="spacer" presStyleCnt="0"/>
      <dgm:spPr/>
    </dgm:pt>
    <dgm:pt modelId="{E09A6A4A-2A27-4F91-8D27-4F032107E862}" type="pres">
      <dgm:prSet presAssocID="{5A22DF40-7101-4AB2-8BCA-DC00DD80B4A3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EE5ADB1C-D808-4691-AEFC-E8CF7617DDEF}" srcId="{7F2A2529-5090-43E3-9B34-A4A3C280DECE}" destId="{5D4C524B-F253-4343-BC93-6FE14EA6B4CE}" srcOrd="4" destOrd="0" parTransId="{51BE33ED-E800-43A2-8C78-2FA2480EBE7F}" sibTransId="{5787D9C4-71F8-4C52-B619-7E382B19452A}"/>
    <dgm:cxn modelId="{3B1EF025-151C-45A0-8B6B-283FA6E88613}" srcId="{7F2A2529-5090-43E3-9B34-A4A3C280DECE}" destId="{2896B1E1-265A-413A-84ED-A68DC0E17C9B}" srcOrd="3" destOrd="0" parTransId="{AB796BA5-7F37-425D-B782-AA67BB712107}" sibTransId="{CEE37D9E-48F8-49DD-A588-1D5F41BDF759}"/>
    <dgm:cxn modelId="{EE822227-28F5-4B09-A4AB-16C6F003E31C}" type="presOf" srcId="{5EE1AA19-4DF9-4F8C-8311-BA66C5F2F6DA}" destId="{F0DCC823-0D0C-4745-91C2-982A62736216}" srcOrd="0" destOrd="0" presId="urn:microsoft.com/office/officeart/2005/8/layout/vList2"/>
    <dgm:cxn modelId="{C5B8F683-D12C-481E-8EDD-DEEAC0C80EE5}" srcId="{7F2A2529-5090-43E3-9B34-A4A3C280DECE}" destId="{5EE1AA19-4DF9-4F8C-8311-BA66C5F2F6DA}" srcOrd="1" destOrd="0" parTransId="{30DAA53D-9F22-4D38-8066-82CDE6A8CDBA}" sibTransId="{00E27B27-75E5-4E0C-A2C5-7EA86180FA15}"/>
    <dgm:cxn modelId="{53BC7E88-2F82-4565-B65B-9BAD84CD0C2D}" srcId="{7F2A2529-5090-43E3-9B34-A4A3C280DECE}" destId="{C81F09DD-C113-4DC9-B944-25F1D01E141A}" srcOrd="2" destOrd="0" parTransId="{BC3E8A86-5BAD-4A81-9501-30372BC2665C}" sibTransId="{3D65A023-1813-4BE0-9113-AD54C6554D32}"/>
    <dgm:cxn modelId="{BD651F92-E6CE-44D5-9C76-2EDA42B1463C}" type="presOf" srcId="{C81F09DD-C113-4DC9-B944-25F1D01E141A}" destId="{566CD64E-57D7-4784-A582-967A795980B5}" srcOrd="0" destOrd="0" presId="urn:microsoft.com/office/officeart/2005/8/layout/vList2"/>
    <dgm:cxn modelId="{759EA798-A0A3-4209-A17E-85548B0CA9E8}" type="presOf" srcId="{5A22DF40-7101-4AB2-8BCA-DC00DD80B4A3}" destId="{E09A6A4A-2A27-4F91-8D27-4F032107E862}" srcOrd="0" destOrd="0" presId="urn:microsoft.com/office/officeart/2005/8/layout/vList2"/>
    <dgm:cxn modelId="{AE555CA4-51D1-4298-BABE-0A69F7A906A8}" type="presOf" srcId="{7F2A2529-5090-43E3-9B34-A4A3C280DECE}" destId="{1428271F-6170-4E7C-B483-6F9676BAF0AC}" srcOrd="0" destOrd="0" presId="urn:microsoft.com/office/officeart/2005/8/layout/vList2"/>
    <dgm:cxn modelId="{C19906C7-7A5C-4DD6-83E0-0B56EBD9147B}" type="presOf" srcId="{8523D060-B10C-40BF-91FA-62BE113F1399}" destId="{B614489A-1229-4F6D-853B-3679D99A2058}" srcOrd="0" destOrd="0" presId="urn:microsoft.com/office/officeart/2005/8/layout/vList2"/>
    <dgm:cxn modelId="{02C3E1D6-1BEC-446C-ACF2-C3CC94231B75}" type="presOf" srcId="{2896B1E1-265A-413A-84ED-A68DC0E17C9B}" destId="{174E7200-25EE-406F-838D-970F8A0B861C}" srcOrd="0" destOrd="0" presId="urn:microsoft.com/office/officeart/2005/8/layout/vList2"/>
    <dgm:cxn modelId="{E56807DB-98DA-46EA-9EDD-226B40FDCE2D}" srcId="{7F2A2529-5090-43E3-9B34-A4A3C280DECE}" destId="{8523D060-B10C-40BF-91FA-62BE113F1399}" srcOrd="0" destOrd="0" parTransId="{9EB02B60-5BA2-451A-A582-9CFB3CFDAB11}" sibTransId="{D7F19D62-BE31-42A0-B380-8392D879B38B}"/>
    <dgm:cxn modelId="{00A09BE4-0F94-47A2-905E-18E913FD95AA}" type="presOf" srcId="{5D4C524B-F253-4343-BC93-6FE14EA6B4CE}" destId="{5ADE99DD-25C7-4A2A-918E-EE23A5D4B38A}" srcOrd="0" destOrd="0" presId="urn:microsoft.com/office/officeart/2005/8/layout/vList2"/>
    <dgm:cxn modelId="{517590E6-2B95-4ABF-A8A7-2F4885DFDCD1}" srcId="{7F2A2529-5090-43E3-9B34-A4A3C280DECE}" destId="{5A22DF40-7101-4AB2-8BCA-DC00DD80B4A3}" srcOrd="5" destOrd="0" parTransId="{76EE1886-0DCB-4499-A320-D07DE0FD92A7}" sibTransId="{2EC59E2F-7509-4AC2-8C71-5C376E5B7626}"/>
    <dgm:cxn modelId="{3950FBA6-97A6-4A31-8A55-FA00A3A2CFCE}" type="presParOf" srcId="{1428271F-6170-4E7C-B483-6F9676BAF0AC}" destId="{B614489A-1229-4F6D-853B-3679D99A2058}" srcOrd="0" destOrd="0" presId="urn:microsoft.com/office/officeart/2005/8/layout/vList2"/>
    <dgm:cxn modelId="{E59F012A-26FD-48C2-AD6D-4BD1C2CE49CF}" type="presParOf" srcId="{1428271F-6170-4E7C-B483-6F9676BAF0AC}" destId="{D5D06C52-7B62-4F40-A29F-8B042FC05BE7}" srcOrd="1" destOrd="0" presId="urn:microsoft.com/office/officeart/2005/8/layout/vList2"/>
    <dgm:cxn modelId="{3FD98CAE-A18C-4497-831F-99AADBADE561}" type="presParOf" srcId="{1428271F-6170-4E7C-B483-6F9676BAF0AC}" destId="{F0DCC823-0D0C-4745-91C2-982A62736216}" srcOrd="2" destOrd="0" presId="urn:microsoft.com/office/officeart/2005/8/layout/vList2"/>
    <dgm:cxn modelId="{E2698FC2-68D3-4F15-9F49-9DBD399103C9}" type="presParOf" srcId="{1428271F-6170-4E7C-B483-6F9676BAF0AC}" destId="{88A99749-44E7-42D6-A11C-AEFAB0E3082C}" srcOrd="3" destOrd="0" presId="urn:microsoft.com/office/officeart/2005/8/layout/vList2"/>
    <dgm:cxn modelId="{338747EE-9706-4B3D-BAF7-6E3CC1AED09E}" type="presParOf" srcId="{1428271F-6170-4E7C-B483-6F9676BAF0AC}" destId="{566CD64E-57D7-4784-A582-967A795980B5}" srcOrd="4" destOrd="0" presId="urn:microsoft.com/office/officeart/2005/8/layout/vList2"/>
    <dgm:cxn modelId="{861AF205-84CF-4CD3-AD5F-E7846BA8AF89}" type="presParOf" srcId="{1428271F-6170-4E7C-B483-6F9676BAF0AC}" destId="{FEF78CE7-B241-4D35-8B68-3EE695B775F7}" srcOrd="5" destOrd="0" presId="urn:microsoft.com/office/officeart/2005/8/layout/vList2"/>
    <dgm:cxn modelId="{69B77B72-3904-4844-B7D6-88B628FF168F}" type="presParOf" srcId="{1428271F-6170-4E7C-B483-6F9676BAF0AC}" destId="{174E7200-25EE-406F-838D-970F8A0B861C}" srcOrd="6" destOrd="0" presId="urn:microsoft.com/office/officeart/2005/8/layout/vList2"/>
    <dgm:cxn modelId="{4372172B-ECC9-4C3C-AC19-D978C091D153}" type="presParOf" srcId="{1428271F-6170-4E7C-B483-6F9676BAF0AC}" destId="{1877412C-D365-418C-B55F-95DFBF8DF3A6}" srcOrd="7" destOrd="0" presId="urn:microsoft.com/office/officeart/2005/8/layout/vList2"/>
    <dgm:cxn modelId="{C3AAA80A-A9FC-4A04-ADF0-B007849341B6}" type="presParOf" srcId="{1428271F-6170-4E7C-B483-6F9676BAF0AC}" destId="{5ADE99DD-25C7-4A2A-918E-EE23A5D4B38A}" srcOrd="8" destOrd="0" presId="urn:microsoft.com/office/officeart/2005/8/layout/vList2"/>
    <dgm:cxn modelId="{A6849BB5-1BFD-4084-81EC-F47EA9DD2853}" type="presParOf" srcId="{1428271F-6170-4E7C-B483-6F9676BAF0AC}" destId="{A09A6323-B53C-45E3-BBEB-2CAE131BF65A}" srcOrd="9" destOrd="0" presId="urn:microsoft.com/office/officeart/2005/8/layout/vList2"/>
    <dgm:cxn modelId="{18115FE8-2466-418E-B130-6723D066F81F}" type="presParOf" srcId="{1428271F-6170-4E7C-B483-6F9676BAF0AC}" destId="{E09A6A4A-2A27-4F91-8D27-4F032107E862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F2A2529-5090-43E3-9B34-A4A3C280DECE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8523D060-B10C-40BF-91FA-62BE113F1399}">
      <dgm:prSet/>
      <dgm:spPr/>
      <dgm:t>
        <a:bodyPr/>
        <a:lstStyle/>
        <a:p>
          <a:r>
            <a:rPr lang="en-US" dirty="0"/>
            <a:t>Satoshi Nakamoto </a:t>
          </a:r>
          <a:r>
            <a:rPr lang="en-US" dirty="0" err="1"/>
            <a:t>vor</a:t>
          </a:r>
          <a:r>
            <a:rPr lang="en-US" dirty="0"/>
            <a:t> 16 Jahren</a:t>
          </a:r>
        </a:p>
      </dgm:t>
    </dgm:pt>
    <dgm:pt modelId="{9EB02B60-5BA2-451A-A582-9CFB3CFDAB11}" type="parTrans" cxnId="{E56807DB-98DA-46EA-9EDD-226B40FDCE2D}">
      <dgm:prSet/>
      <dgm:spPr/>
      <dgm:t>
        <a:bodyPr/>
        <a:lstStyle/>
        <a:p>
          <a:endParaRPr lang="de-DE"/>
        </a:p>
      </dgm:t>
    </dgm:pt>
    <dgm:pt modelId="{D7F19D62-BE31-42A0-B380-8392D879B38B}" type="sibTrans" cxnId="{E56807DB-98DA-46EA-9EDD-226B40FDCE2D}">
      <dgm:prSet/>
      <dgm:spPr/>
      <dgm:t>
        <a:bodyPr/>
        <a:lstStyle/>
        <a:p>
          <a:endParaRPr lang="de-DE"/>
        </a:p>
      </dgm:t>
    </dgm:pt>
    <dgm:pt modelId="{5EE1AA19-4DF9-4F8C-8311-BA66C5F2F6DA}">
      <dgm:prSet/>
      <dgm:spPr/>
      <dgm:t>
        <a:bodyPr/>
        <a:lstStyle/>
        <a:p>
          <a:r>
            <a:rPr lang="en-US" dirty="0" err="1"/>
            <a:t>Konsensalgorithmus</a:t>
          </a:r>
          <a:r>
            <a:rPr lang="en-US" dirty="0"/>
            <a:t>: Proof of Work</a:t>
          </a:r>
        </a:p>
      </dgm:t>
    </dgm:pt>
    <dgm:pt modelId="{30DAA53D-9F22-4D38-8066-82CDE6A8CDBA}" type="parTrans" cxnId="{C5B8F683-D12C-481E-8EDD-DEEAC0C80EE5}">
      <dgm:prSet/>
      <dgm:spPr/>
      <dgm:t>
        <a:bodyPr/>
        <a:lstStyle/>
        <a:p>
          <a:endParaRPr lang="de-DE"/>
        </a:p>
      </dgm:t>
    </dgm:pt>
    <dgm:pt modelId="{00E27B27-75E5-4E0C-A2C5-7EA86180FA15}" type="sibTrans" cxnId="{C5B8F683-D12C-481E-8EDD-DEEAC0C80EE5}">
      <dgm:prSet/>
      <dgm:spPr/>
      <dgm:t>
        <a:bodyPr/>
        <a:lstStyle/>
        <a:p>
          <a:endParaRPr lang="de-DE"/>
        </a:p>
      </dgm:t>
    </dgm:pt>
    <dgm:pt modelId="{C81F09DD-C113-4DC9-B944-25F1D01E141A}">
      <dgm:prSet/>
      <dgm:spPr/>
      <dgm:t>
        <a:bodyPr/>
        <a:lstStyle/>
        <a:p>
          <a:r>
            <a:rPr lang="en-US" dirty="0"/>
            <a:t>“</a:t>
          </a:r>
          <a:r>
            <a:rPr lang="en-US" dirty="0" err="1"/>
            <a:t>Keine</a:t>
          </a:r>
          <a:r>
            <a:rPr lang="en-US" dirty="0"/>
            <a:t> Inflation”: 21 </a:t>
          </a:r>
          <a:r>
            <a:rPr lang="en-US" dirty="0" err="1"/>
            <a:t>Millionen</a:t>
          </a:r>
          <a:r>
            <a:rPr lang="en-US" dirty="0"/>
            <a:t> Coins</a:t>
          </a:r>
        </a:p>
      </dgm:t>
    </dgm:pt>
    <dgm:pt modelId="{BC3E8A86-5BAD-4A81-9501-30372BC2665C}" type="parTrans" cxnId="{53BC7E88-2F82-4565-B65B-9BAD84CD0C2D}">
      <dgm:prSet/>
      <dgm:spPr/>
      <dgm:t>
        <a:bodyPr/>
        <a:lstStyle/>
        <a:p>
          <a:endParaRPr lang="de-DE"/>
        </a:p>
      </dgm:t>
    </dgm:pt>
    <dgm:pt modelId="{3D65A023-1813-4BE0-9113-AD54C6554D32}" type="sibTrans" cxnId="{53BC7E88-2F82-4565-B65B-9BAD84CD0C2D}">
      <dgm:prSet/>
      <dgm:spPr/>
      <dgm:t>
        <a:bodyPr/>
        <a:lstStyle/>
        <a:p>
          <a:endParaRPr lang="de-DE"/>
        </a:p>
      </dgm:t>
    </dgm:pt>
    <dgm:pt modelId="{2896B1E1-265A-413A-84ED-A68DC0E17C9B}">
      <dgm:prSet/>
      <dgm:spPr/>
      <dgm:t>
        <a:bodyPr/>
        <a:lstStyle/>
        <a:p>
          <a:r>
            <a:rPr lang="en-US" dirty="0"/>
            <a:t>Ca. </a:t>
          </a:r>
          <a:r>
            <a:rPr lang="en-US" dirty="0" err="1"/>
            <a:t>ein</a:t>
          </a:r>
          <a:r>
            <a:rPr lang="en-US" dirty="0"/>
            <a:t> Block alle 10 </a:t>
          </a:r>
          <a:r>
            <a:rPr lang="en-US" dirty="0" err="1"/>
            <a:t>Minuten</a:t>
          </a:r>
          <a:endParaRPr lang="en-US" dirty="0"/>
        </a:p>
      </dgm:t>
    </dgm:pt>
    <dgm:pt modelId="{AB796BA5-7F37-425D-B782-AA67BB712107}" type="parTrans" cxnId="{3B1EF025-151C-45A0-8B6B-283FA6E88613}">
      <dgm:prSet/>
      <dgm:spPr/>
      <dgm:t>
        <a:bodyPr/>
        <a:lstStyle/>
        <a:p>
          <a:endParaRPr lang="de-DE"/>
        </a:p>
      </dgm:t>
    </dgm:pt>
    <dgm:pt modelId="{CEE37D9E-48F8-49DD-A588-1D5F41BDF759}" type="sibTrans" cxnId="{3B1EF025-151C-45A0-8B6B-283FA6E88613}">
      <dgm:prSet/>
      <dgm:spPr/>
      <dgm:t>
        <a:bodyPr/>
        <a:lstStyle/>
        <a:p>
          <a:endParaRPr lang="de-DE"/>
        </a:p>
      </dgm:t>
    </dgm:pt>
    <dgm:pt modelId="{5D4C524B-F253-4343-BC93-6FE14EA6B4CE}">
      <dgm:prSet/>
      <dgm:spPr/>
      <dgm:t>
        <a:bodyPr/>
        <a:lstStyle/>
        <a:p>
          <a:r>
            <a:rPr lang="en-US" dirty="0"/>
            <a:t>Coin: Bitcoin           </a:t>
          </a:r>
          <a:r>
            <a:rPr lang="en-US" dirty="0" err="1"/>
            <a:t>Abkürzung</a:t>
          </a:r>
          <a:r>
            <a:rPr lang="en-US" dirty="0"/>
            <a:t>: $BTC</a:t>
          </a:r>
        </a:p>
      </dgm:t>
    </dgm:pt>
    <dgm:pt modelId="{51BE33ED-E800-43A2-8C78-2FA2480EBE7F}" type="parTrans" cxnId="{EE5ADB1C-D808-4691-AEFC-E8CF7617DDEF}">
      <dgm:prSet/>
      <dgm:spPr/>
      <dgm:t>
        <a:bodyPr/>
        <a:lstStyle/>
        <a:p>
          <a:endParaRPr lang="de-DE"/>
        </a:p>
      </dgm:t>
    </dgm:pt>
    <dgm:pt modelId="{5787D9C4-71F8-4C52-B619-7E382B19452A}" type="sibTrans" cxnId="{EE5ADB1C-D808-4691-AEFC-E8CF7617DDEF}">
      <dgm:prSet/>
      <dgm:spPr/>
      <dgm:t>
        <a:bodyPr/>
        <a:lstStyle/>
        <a:p>
          <a:endParaRPr lang="de-DE"/>
        </a:p>
      </dgm:t>
    </dgm:pt>
    <dgm:pt modelId="{5A22DF40-7101-4AB2-8BCA-DC00DD80B4A3}">
      <dgm:prSet/>
      <dgm:spPr/>
      <dgm:t>
        <a:bodyPr/>
        <a:lstStyle/>
        <a:p>
          <a:r>
            <a:rPr lang="en-US" dirty="0"/>
            <a:t>Mehr </a:t>
          </a:r>
          <a:r>
            <a:rPr lang="en-US" dirty="0" err="1"/>
            <a:t>Wertspeicher</a:t>
          </a:r>
          <a:r>
            <a:rPr lang="en-US" dirty="0"/>
            <a:t>; </a:t>
          </a:r>
          <a:r>
            <a:rPr lang="en-US" dirty="0" err="1"/>
            <a:t>Skaliert</a:t>
          </a:r>
          <a:r>
            <a:rPr lang="en-US" dirty="0"/>
            <a:t> nicht gut</a:t>
          </a:r>
        </a:p>
      </dgm:t>
    </dgm:pt>
    <dgm:pt modelId="{2EC59E2F-7509-4AC2-8C71-5C376E5B7626}" type="sibTrans" cxnId="{517590E6-2B95-4ABF-A8A7-2F4885DFDCD1}">
      <dgm:prSet/>
      <dgm:spPr/>
      <dgm:t>
        <a:bodyPr/>
        <a:lstStyle/>
        <a:p>
          <a:endParaRPr lang="de-DE"/>
        </a:p>
      </dgm:t>
    </dgm:pt>
    <dgm:pt modelId="{76EE1886-0DCB-4499-A320-D07DE0FD92A7}" type="parTrans" cxnId="{517590E6-2B95-4ABF-A8A7-2F4885DFDCD1}">
      <dgm:prSet/>
      <dgm:spPr/>
      <dgm:t>
        <a:bodyPr/>
        <a:lstStyle/>
        <a:p>
          <a:endParaRPr lang="de-DE"/>
        </a:p>
      </dgm:t>
    </dgm:pt>
    <dgm:pt modelId="{1428271F-6170-4E7C-B483-6F9676BAF0AC}" type="pres">
      <dgm:prSet presAssocID="{7F2A2529-5090-43E3-9B34-A4A3C280DECE}" presName="linear" presStyleCnt="0">
        <dgm:presLayoutVars>
          <dgm:animLvl val="lvl"/>
          <dgm:resizeHandles val="exact"/>
        </dgm:presLayoutVars>
      </dgm:prSet>
      <dgm:spPr/>
    </dgm:pt>
    <dgm:pt modelId="{B614489A-1229-4F6D-853B-3679D99A2058}" type="pres">
      <dgm:prSet presAssocID="{8523D060-B10C-40BF-91FA-62BE113F1399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D5D06C52-7B62-4F40-A29F-8B042FC05BE7}" type="pres">
      <dgm:prSet presAssocID="{D7F19D62-BE31-42A0-B380-8392D879B38B}" presName="spacer" presStyleCnt="0"/>
      <dgm:spPr/>
    </dgm:pt>
    <dgm:pt modelId="{F0DCC823-0D0C-4745-91C2-982A62736216}" type="pres">
      <dgm:prSet presAssocID="{5EE1AA19-4DF9-4F8C-8311-BA66C5F2F6DA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88A99749-44E7-42D6-A11C-AEFAB0E3082C}" type="pres">
      <dgm:prSet presAssocID="{00E27B27-75E5-4E0C-A2C5-7EA86180FA15}" presName="spacer" presStyleCnt="0"/>
      <dgm:spPr/>
    </dgm:pt>
    <dgm:pt modelId="{566CD64E-57D7-4784-A582-967A795980B5}" type="pres">
      <dgm:prSet presAssocID="{C81F09DD-C113-4DC9-B944-25F1D01E141A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FEF78CE7-B241-4D35-8B68-3EE695B775F7}" type="pres">
      <dgm:prSet presAssocID="{3D65A023-1813-4BE0-9113-AD54C6554D32}" presName="spacer" presStyleCnt="0"/>
      <dgm:spPr/>
    </dgm:pt>
    <dgm:pt modelId="{174E7200-25EE-406F-838D-970F8A0B861C}" type="pres">
      <dgm:prSet presAssocID="{2896B1E1-265A-413A-84ED-A68DC0E17C9B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1877412C-D365-418C-B55F-95DFBF8DF3A6}" type="pres">
      <dgm:prSet presAssocID="{CEE37D9E-48F8-49DD-A588-1D5F41BDF759}" presName="spacer" presStyleCnt="0"/>
      <dgm:spPr/>
    </dgm:pt>
    <dgm:pt modelId="{5ADE99DD-25C7-4A2A-918E-EE23A5D4B38A}" type="pres">
      <dgm:prSet presAssocID="{5D4C524B-F253-4343-BC93-6FE14EA6B4CE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A09A6323-B53C-45E3-BBEB-2CAE131BF65A}" type="pres">
      <dgm:prSet presAssocID="{5787D9C4-71F8-4C52-B619-7E382B19452A}" presName="spacer" presStyleCnt="0"/>
      <dgm:spPr/>
    </dgm:pt>
    <dgm:pt modelId="{E09A6A4A-2A27-4F91-8D27-4F032107E862}" type="pres">
      <dgm:prSet presAssocID="{5A22DF40-7101-4AB2-8BCA-DC00DD80B4A3}" presName="parentText" presStyleLbl="node1" presStyleIdx="5" presStyleCnt="6" custLinFactNeighborX="-88" custLinFactNeighborY="-36370">
        <dgm:presLayoutVars>
          <dgm:chMax val="0"/>
          <dgm:bulletEnabled val="1"/>
        </dgm:presLayoutVars>
      </dgm:prSet>
      <dgm:spPr/>
    </dgm:pt>
  </dgm:ptLst>
  <dgm:cxnLst>
    <dgm:cxn modelId="{EE5ADB1C-D808-4691-AEFC-E8CF7617DDEF}" srcId="{7F2A2529-5090-43E3-9B34-A4A3C280DECE}" destId="{5D4C524B-F253-4343-BC93-6FE14EA6B4CE}" srcOrd="4" destOrd="0" parTransId="{51BE33ED-E800-43A2-8C78-2FA2480EBE7F}" sibTransId="{5787D9C4-71F8-4C52-B619-7E382B19452A}"/>
    <dgm:cxn modelId="{3B1EF025-151C-45A0-8B6B-283FA6E88613}" srcId="{7F2A2529-5090-43E3-9B34-A4A3C280DECE}" destId="{2896B1E1-265A-413A-84ED-A68DC0E17C9B}" srcOrd="3" destOrd="0" parTransId="{AB796BA5-7F37-425D-B782-AA67BB712107}" sibTransId="{CEE37D9E-48F8-49DD-A588-1D5F41BDF759}"/>
    <dgm:cxn modelId="{EE822227-28F5-4B09-A4AB-16C6F003E31C}" type="presOf" srcId="{5EE1AA19-4DF9-4F8C-8311-BA66C5F2F6DA}" destId="{F0DCC823-0D0C-4745-91C2-982A62736216}" srcOrd="0" destOrd="0" presId="urn:microsoft.com/office/officeart/2005/8/layout/vList2"/>
    <dgm:cxn modelId="{C5B8F683-D12C-481E-8EDD-DEEAC0C80EE5}" srcId="{7F2A2529-5090-43E3-9B34-A4A3C280DECE}" destId="{5EE1AA19-4DF9-4F8C-8311-BA66C5F2F6DA}" srcOrd="1" destOrd="0" parTransId="{30DAA53D-9F22-4D38-8066-82CDE6A8CDBA}" sibTransId="{00E27B27-75E5-4E0C-A2C5-7EA86180FA15}"/>
    <dgm:cxn modelId="{53BC7E88-2F82-4565-B65B-9BAD84CD0C2D}" srcId="{7F2A2529-5090-43E3-9B34-A4A3C280DECE}" destId="{C81F09DD-C113-4DC9-B944-25F1D01E141A}" srcOrd="2" destOrd="0" parTransId="{BC3E8A86-5BAD-4A81-9501-30372BC2665C}" sibTransId="{3D65A023-1813-4BE0-9113-AD54C6554D32}"/>
    <dgm:cxn modelId="{BD651F92-E6CE-44D5-9C76-2EDA42B1463C}" type="presOf" srcId="{C81F09DD-C113-4DC9-B944-25F1D01E141A}" destId="{566CD64E-57D7-4784-A582-967A795980B5}" srcOrd="0" destOrd="0" presId="urn:microsoft.com/office/officeart/2005/8/layout/vList2"/>
    <dgm:cxn modelId="{759EA798-A0A3-4209-A17E-85548B0CA9E8}" type="presOf" srcId="{5A22DF40-7101-4AB2-8BCA-DC00DD80B4A3}" destId="{E09A6A4A-2A27-4F91-8D27-4F032107E862}" srcOrd="0" destOrd="0" presId="urn:microsoft.com/office/officeart/2005/8/layout/vList2"/>
    <dgm:cxn modelId="{AE555CA4-51D1-4298-BABE-0A69F7A906A8}" type="presOf" srcId="{7F2A2529-5090-43E3-9B34-A4A3C280DECE}" destId="{1428271F-6170-4E7C-B483-6F9676BAF0AC}" srcOrd="0" destOrd="0" presId="urn:microsoft.com/office/officeart/2005/8/layout/vList2"/>
    <dgm:cxn modelId="{C19906C7-7A5C-4DD6-83E0-0B56EBD9147B}" type="presOf" srcId="{8523D060-B10C-40BF-91FA-62BE113F1399}" destId="{B614489A-1229-4F6D-853B-3679D99A2058}" srcOrd="0" destOrd="0" presId="urn:microsoft.com/office/officeart/2005/8/layout/vList2"/>
    <dgm:cxn modelId="{02C3E1D6-1BEC-446C-ACF2-C3CC94231B75}" type="presOf" srcId="{2896B1E1-265A-413A-84ED-A68DC0E17C9B}" destId="{174E7200-25EE-406F-838D-970F8A0B861C}" srcOrd="0" destOrd="0" presId="urn:microsoft.com/office/officeart/2005/8/layout/vList2"/>
    <dgm:cxn modelId="{E56807DB-98DA-46EA-9EDD-226B40FDCE2D}" srcId="{7F2A2529-5090-43E3-9B34-A4A3C280DECE}" destId="{8523D060-B10C-40BF-91FA-62BE113F1399}" srcOrd="0" destOrd="0" parTransId="{9EB02B60-5BA2-451A-A582-9CFB3CFDAB11}" sibTransId="{D7F19D62-BE31-42A0-B380-8392D879B38B}"/>
    <dgm:cxn modelId="{00A09BE4-0F94-47A2-905E-18E913FD95AA}" type="presOf" srcId="{5D4C524B-F253-4343-BC93-6FE14EA6B4CE}" destId="{5ADE99DD-25C7-4A2A-918E-EE23A5D4B38A}" srcOrd="0" destOrd="0" presId="urn:microsoft.com/office/officeart/2005/8/layout/vList2"/>
    <dgm:cxn modelId="{517590E6-2B95-4ABF-A8A7-2F4885DFDCD1}" srcId="{7F2A2529-5090-43E3-9B34-A4A3C280DECE}" destId="{5A22DF40-7101-4AB2-8BCA-DC00DD80B4A3}" srcOrd="5" destOrd="0" parTransId="{76EE1886-0DCB-4499-A320-D07DE0FD92A7}" sibTransId="{2EC59E2F-7509-4AC2-8C71-5C376E5B7626}"/>
    <dgm:cxn modelId="{3950FBA6-97A6-4A31-8A55-FA00A3A2CFCE}" type="presParOf" srcId="{1428271F-6170-4E7C-B483-6F9676BAF0AC}" destId="{B614489A-1229-4F6D-853B-3679D99A2058}" srcOrd="0" destOrd="0" presId="urn:microsoft.com/office/officeart/2005/8/layout/vList2"/>
    <dgm:cxn modelId="{E59F012A-26FD-48C2-AD6D-4BD1C2CE49CF}" type="presParOf" srcId="{1428271F-6170-4E7C-B483-6F9676BAF0AC}" destId="{D5D06C52-7B62-4F40-A29F-8B042FC05BE7}" srcOrd="1" destOrd="0" presId="urn:microsoft.com/office/officeart/2005/8/layout/vList2"/>
    <dgm:cxn modelId="{3FD98CAE-A18C-4497-831F-99AADBADE561}" type="presParOf" srcId="{1428271F-6170-4E7C-B483-6F9676BAF0AC}" destId="{F0DCC823-0D0C-4745-91C2-982A62736216}" srcOrd="2" destOrd="0" presId="urn:microsoft.com/office/officeart/2005/8/layout/vList2"/>
    <dgm:cxn modelId="{E2698FC2-68D3-4F15-9F49-9DBD399103C9}" type="presParOf" srcId="{1428271F-6170-4E7C-B483-6F9676BAF0AC}" destId="{88A99749-44E7-42D6-A11C-AEFAB0E3082C}" srcOrd="3" destOrd="0" presId="urn:microsoft.com/office/officeart/2005/8/layout/vList2"/>
    <dgm:cxn modelId="{338747EE-9706-4B3D-BAF7-6E3CC1AED09E}" type="presParOf" srcId="{1428271F-6170-4E7C-B483-6F9676BAF0AC}" destId="{566CD64E-57D7-4784-A582-967A795980B5}" srcOrd="4" destOrd="0" presId="urn:microsoft.com/office/officeart/2005/8/layout/vList2"/>
    <dgm:cxn modelId="{861AF205-84CF-4CD3-AD5F-E7846BA8AF89}" type="presParOf" srcId="{1428271F-6170-4E7C-B483-6F9676BAF0AC}" destId="{FEF78CE7-B241-4D35-8B68-3EE695B775F7}" srcOrd="5" destOrd="0" presId="urn:microsoft.com/office/officeart/2005/8/layout/vList2"/>
    <dgm:cxn modelId="{69B77B72-3904-4844-B7D6-88B628FF168F}" type="presParOf" srcId="{1428271F-6170-4E7C-B483-6F9676BAF0AC}" destId="{174E7200-25EE-406F-838D-970F8A0B861C}" srcOrd="6" destOrd="0" presId="urn:microsoft.com/office/officeart/2005/8/layout/vList2"/>
    <dgm:cxn modelId="{4372172B-ECC9-4C3C-AC19-D978C091D153}" type="presParOf" srcId="{1428271F-6170-4E7C-B483-6F9676BAF0AC}" destId="{1877412C-D365-418C-B55F-95DFBF8DF3A6}" srcOrd="7" destOrd="0" presId="urn:microsoft.com/office/officeart/2005/8/layout/vList2"/>
    <dgm:cxn modelId="{C3AAA80A-A9FC-4A04-ADF0-B007849341B6}" type="presParOf" srcId="{1428271F-6170-4E7C-B483-6F9676BAF0AC}" destId="{5ADE99DD-25C7-4A2A-918E-EE23A5D4B38A}" srcOrd="8" destOrd="0" presId="urn:microsoft.com/office/officeart/2005/8/layout/vList2"/>
    <dgm:cxn modelId="{A6849BB5-1BFD-4084-81EC-F47EA9DD2853}" type="presParOf" srcId="{1428271F-6170-4E7C-B483-6F9676BAF0AC}" destId="{A09A6323-B53C-45E3-BBEB-2CAE131BF65A}" srcOrd="9" destOrd="0" presId="urn:microsoft.com/office/officeart/2005/8/layout/vList2"/>
    <dgm:cxn modelId="{18115FE8-2466-418E-B130-6723D066F81F}" type="presParOf" srcId="{1428271F-6170-4E7C-B483-6F9676BAF0AC}" destId="{E09A6A4A-2A27-4F91-8D27-4F032107E862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F2A2529-5090-43E3-9B34-A4A3C280DECE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8523D060-B10C-40BF-91FA-62BE113F1399}">
      <dgm:prSet/>
      <dgm:spPr/>
      <dgm:t>
        <a:bodyPr/>
        <a:lstStyle/>
        <a:p>
          <a:r>
            <a:rPr lang="en-US" dirty="0"/>
            <a:t>2013 Whitepaper von </a:t>
          </a:r>
          <a:r>
            <a:rPr lang="en-US" dirty="0" err="1"/>
            <a:t>Vitalik</a:t>
          </a:r>
          <a:r>
            <a:rPr lang="en-US" dirty="0"/>
            <a:t> </a:t>
          </a:r>
          <a:r>
            <a:rPr lang="en-US" dirty="0" err="1"/>
            <a:t>Buterin</a:t>
          </a:r>
          <a:endParaRPr lang="en-US" dirty="0"/>
        </a:p>
      </dgm:t>
    </dgm:pt>
    <dgm:pt modelId="{9EB02B60-5BA2-451A-A582-9CFB3CFDAB11}" type="parTrans" cxnId="{E56807DB-98DA-46EA-9EDD-226B40FDCE2D}">
      <dgm:prSet/>
      <dgm:spPr/>
      <dgm:t>
        <a:bodyPr/>
        <a:lstStyle/>
        <a:p>
          <a:endParaRPr lang="de-DE"/>
        </a:p>
      </dgm:t>
    </dgm:pt>
    <dgm:pt modelId="{D7F19D62-BE31-42A0-B380-8392D879B38B}" type="sibTrans" cxnId="{E56807DB-98DA-46EA-9EDD-226B40FDCE2D}">
      <dgm:prSet/>
      <dgm:spPr/>
      <dgm:t>
        <a:bodyPr/>
        <a:lstStyle/>
        <a:p>
          <a:endParaRPr lang="de-DE"/>
        </a:p>
      </dgm:t>
    </dgm:pt>
    <dgm:pt modelId="{5EE1AA19-4DF9-4F8C-8311-BA66C5F2F6DA}">
      <dgm:prSet/>
      <dgm:spPr/>
      <dgm:t>
        <a:bodyPr/>
        <a:lstStyle/>
        <a:p>
          <a:r>
            <a:rPr lang="en-US" dirty="0" err="1"/>
            <a:t>Konsensalgorithmus</a:t>
          </a:r>
          <a:r>
            <a:rPr lang="en-US" dirty="0"/>
            <a:t>: Proof of Stake</a:t>
          </a:r>
        </a:p>
      </dgm:t>
    </dgm:pt>
    <dgm:pt modelId="{30DAA53D-9F22-4D38-8066-82CDE6A8CDBA}" type="parTrans" cxnId="{C5B8F683-D12C-481E-8EDD-DEEAC0C80EE5}">
      <dgm:prSet/>
      <dgm:spPr/>
      <dgm:t>
        <a:bodyPr/>
        <a:lstStyle/>
        <a:p>
          <a:endParaRPr lang="de-DE"/>
        </a:p>
      </dgm:t>
    </dgm:pt>
    <dgm:pt modelId="{00E27B27-75E5-4E0C-A2C5-7EA86180FA15}" type="sibTrans" cxnId="{C5B8F683-D12C-481E-8EDD-DEEAC0C80EE5}">
      <dgm:prSet/>
      <dgm:spPr/>
      <dgm:t>
        <a:bodyPr/>
        <a:lstStyle/>
        <a:p>
          <a:endParaRPr lang="de-DE"/>
        </a:p>
      </dgm:t>
    </dgm:pt>
    <dgm:pt modelId="{C81F09DD-C113-4DC9-B944-25F1D01E141A}">
      <dgm:prSet/>
      <dgm:spPr/>
      <dgm:t>
        <a:bodyPr/>
        <a:lstStyle/>
        <a:p>
          <a:r>
            <a:rPr lang="en-US" dirty="0"/>
            <a:t>Inflation: </a:t>
          </a:r>
          <a:r>
            <a:rPr lang="en-US" dirty="0" err="1"/>
            <a:t>Geldmenge</a:t>
          </a:r>
          <a:r>
            <a:rPr lang="en-US" dirty="0"/>
            <a:t> nicht </a:t>
          </a:r>
          <a:r>
            <a:rPr lang="en-US" dirty="0" err="1"/>
            <a:t>bestimmt</a:t>
          </a:r>
          <a:endParaRPr lang="en-US" dirty="0"/>
        </a:p>
      </dgm:t>
    </dgm:pt>
    <dgm:pt modelId="{BC3E8A86-5BAD-4A81-9501-30372BC2665C}" type="parTrans" cxnId="{53BC7E88-2F82-4565-B65B-9BAD84CD0C2D}">
      <dgm:prSet/>
      <dgm:spPr/>
      <dgm:t>
        <a:bodyPr/>
        <a:lstStyle/>
        <a:p>
          <a:endParaRPr lang="de-DE"/>
        </a:p>
      </dgm:t>
    </dgm:pt>
    <dgm:pt modelId="{3D65A023-1813-4BE0-9113-AD54C6554D32}" type="sibTrans" cxnId="{53BC7E88-2F82-4565-B65B-9BAD84CD0C2D}">
      <dgm:prSet/>
      <dgm:spPr/>
      <dgm:t>
        <a:bodyPr/>
        <a:lstStyle/>
        <a:p>
          <a:endParaRPr lang="de-DE"/>
        </a:p>
      </dgm:t>
    </dgm:pt>
    <dgm:pt modelId="{2896B1E1-265A-413A-84ED-A68DC0E17C9B}">
      <dgm:prSet/>
      <dgm:spPr/>
      <dgm:t>
        <a:bodyPr/>
        <a:lstStyle/>
        <a:p>
          <a:r>
            <a:rPr lang="en-US" dirty="0"/>
            <a:t>Ca. </a:t>
          </a:r>
          <a:r>
            <a:rPr lang="en-US" dirty="0" err="1"/>
            <a:t>ein</a:t>
          </a:r>
          <a:r>
            <a:rPr lang="en-US" dirty="0"/>
            <a:t> Block alle 12 </a:t>
          </a:r>
          <a:r>
            <a:rPr lang="en-US" dirty="0" err="1"/>
            <a:t>Sekunden</a:t>
          </a:r>
          <a:endParaRPr lang="en-US" dirty="0"/>
        </a:p>
      </dgm:t>
    </dgm:pt>
    <dgm:pt modelId="{AB796BA5-7F37-425D-B782-AA67BB712107}" type="parTrans" cxnId="{3B1EF025-151C-45A0-8B6B-283FA6E88613}">
      <dgm:prSet/>
      <dgm:spPr/>
      <dgm:t>
        <a:bodyPr/>
        <a:lstStyle/>
        <a:p>
          <a:endParaRPr lang="de-DE"/>
        </a:p>
      </dgm:t>
    </dgm:pt>
    <dgm:pt modelId="{CEE37D9E-48F8-49DD-A588-1D5F41BDF759}" type="sibTrans" cxnId="{3B1EF025-151C-45A0-8B6B-283FA6E88613}">
      <dgm:prSet/>
      <dgm:spPr/>
      <dgm:t>
        <a:bodyPr/>
        <a:lstStyle/>
        <a:p>
          <a:endParaRPr lang="de-DE"/>
        </a:p>
      </dgm:t>
    </dgm:pt>
    <dgm:pt modelId="{5D4C524B-F253-4343-BC93-6FE14EA6B4CE}">
      <dgm:prSet/>
      <dgm:spPr/>
      <dgm:t>
        <a:bodyPr/>
        <a:lstStyle/>
        <a:p>
          <a:r>
            <a:rPr lang="en-US" dirty="0"/>
            <a:t>Coin: Ether          </a:t>
          </a:r>
          <a:r>
            <a:rPr lang="en-US" dirty="0" err="1"/>
            <a:t>Abkürzung</a:t>
          </a:r>
          <a:r>
            <a:rPr lang="en-US" dirty="0"/>
            <a:t>: $ETH</a:t>
          </a:r>
        </a:p>
      </dgm:t>
    </dgm:pt>
    <dgm:pt modelId="{51BE33ED-E800-43A2-8C78-2FA2480EBE7F}" type="parTrans" cxnId="{EE5ADB1C-D808-4691-AEFC-E8CF7617DDEF}">
      <dgm:prSet/>
      <dgm:spPr/>
      <dgm:t>
        <a:bodyPr/>
        <a:lstStyle/>
        <a:p>
          <a:endParaRPr lang="de-DE"/>
        </a:p>
      </dgm:t>
    </dgm:pt>
    <dgm:pt modelId="{5787D9C4-71F8-4C52-B619-7E382B19452A}" type="sibTrans" cxnId="{EE5ADB1C-D808-4691-AEFC-E8CF7617DDEF}">
      <dgm:prSet/>
      <dgm:spPr/>
      <dgm:t>
        <a:bodyPr/>
        <a:lstStyle/>
        <a:p>
          <a:endParaRPr lang="de-DE"/>
        </a:p>
      </dgm:t>
    </dgm:pt>
    <dgm:pt modelId="{5A22DF40-7101-4AB2-8BCA-DC00DD80B4A3}">
      <dgm:prSet/>
      <dgm:spPr/>
      <dgm:t>
        <a:bodyPr/>
        <a:lstStyle/>
        <a:p>
          <a:r>
            <a:rPr lang="en-US" dirty="0" err="1"/>
            <a:t>Skaliert</a:t>
          </a:r>
          <a:r>
            <a:rPr lang="en-US" dirty="0"/>
            <a:t> </a:t>
          </a:r>
          <a:r>
            <a:rPr lang="en-US" dirty="0" err="1"/>
            <a:t>besser</a:t>
          </a:r>
          <a:endParaRPr lang="en-US" dirty="0"/>
        </a:p>
      </dgm:t>
    </dgm:pt>
    <dgm:pt modelId="{2EC59E2F-7509-4AC2-8C71-5C376E5B7626}" type="sibTrans" cxnId="{517590E6-2B95-4ABF-A8A7-2F4885DFDCD1}">
      <dgm:prSet/>
      <dgm:spPr/>
      <dgm:t>
        <a:bodyPr/>
        <a:lstStyle/>
        <a:p>
          <a:endParaRPr lang="de-DE"/>
        </a:p>
      </dgm:t>
    </dgm:pt>
    <dgm:pt modelId="{76EE1886-0DCB-4499-A320-D07DE0FD92A7}" type="parTrans" cxnId="{517590E6-2B95-4ABF-A8A7-2F4885DFDCD1}">
      <dgm:prSet/>
      <dgm:spPr/>
      <dgm:t>
        <a:bodyPr/>
        <a:lstStyle/>
        <a:p>
          <a:endParaRPr lang="de-DE"/>
        </a:p>
      </dgm:t>
    </dgm:pt>
    <dgm:pt modelId="{1428271F-6170-4E7C-B483-6F9676BAF0AC}" type="pres">
      <dgm:prSet presAssocID="{7F2A2529-5090-43E3-9B34-A4A3C280DECE}" presName="linear" presStyleCnt="0">
        <dgm:presLayoutVars>
          <dgm:animLvl val="lvl"/>
          <dgm:resizeHandles val="exact"/>
        </dgm:presLayoutVars>
      </dgm:prSet>
      <dgm:spPr/>
    </dgm:pt>
    <dgm:pt modelId="{B614489A-1229-4F6D-853B-3679D99A2058}" type="pres">
      <dgm:prSet presAssocID="{8523D060-B10C-40BF-91FA-62BE113F1399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D5D06C52-7B62-4F40-A29F-8B042FC05BE7}" type="pres">
      <dgm:prSet presAssocID="{D7F19D62-BE31-42A0-B380-8392D879B38B}" presName="spacer" presStyleCnt="0"/>
      <dgm:spPr/>
    </dgm:pt>
    <dgm:pt modelId="{F0DCC823-0D0C-4745-91C2-982A62736216}" type="pres">
      <dgm:prSet presAssocID="{5EE1AA19-4DF9-4F8C-8311-BA66C5F2F6DA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88A99749-44E7-42D6-A11C-AEFAB0E3082C}" type="pres">
      <dgm:prSet presAssocID="{00E27B27-75E5-4E0C-A2C5-7EA86180FA15}" presName="spacer" presStyleCnt="0"/>
      <dgm:spPr/>
    </dgm:pt>
    <dgm:pt modelId="{566CD64E-57D7-4784-A582-967A795980B5}" type="pres">
      <dgm:prSet presAssocID="{C81F09DD-C113-4DC9-B944-25F1D01E141A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FEF78CE7-B241-4D35-8B68-3EE695B775F7}" type="pres">
      <dgm:prSet presAssocID="{3D65A023-1813-4BE0-9113-AD54C6554D32}" presName="spacer" presStyleCnt="0"/>
      <dgm:spPr/>
    </dgm:pt>
    <dgm:pt modelId="{174E7200-25EE-406F-838D-970F8A0B861C}" type="pres">
      <dgm:prSet presAssocID="{2896B1E1-265A-413A-84ED-A68DC0E17C9B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1877412C-D365-418C-B55F-95DFBF8DF3A6}" type="pres">
      <dgm:prSet presAssocID="{CEE37D9E-48F8-49DD-A588-1D5F41BDF759}" presName="spacer" presStyleCnt="0"/>
      <dgm:spPr/>
    </dgm:pt>
    <dgm:pt modelId="{5ADE99DD-25C7-4A2A-918E-EE23A5D4B38A}" type="pres">
      <dgm:prSet presAssocID="{5D4C524B-F253-4343-BC93-6FE14EA6B4CE}" presName="parentText" presStyleLbl="node1" presStyleIdx="4" presStyleCnt="6" custLinFactNeighborX="-88">
        <dgm:presLayoutVars>
          <dgm:chMax val="0"/>
          <dgm:bulletEnabled val="1"/>
        </dgm:presLayoutVars>
      </dgm:prSet>
      <dgm:spPr/>
    </dgm:pt>
    <dgm:pt modelId="{A09A6323-B53C-45E3-BBEB-2CAE131BF65A}" type="pres">
      <dgm:prSet presAssocID="{5787D9C4-71F8-4C52-B619-7E382B19452A}" presName="spacer" presStyleCnt="0"/>
      <dgm:spPr/>
    </dgm:pt>
    <dgm:pt modelId="{E09A6A4A-2A27-4F91-8D27-4F032107E862}" type="pres">
      <dgm:prSet presAssocID="{5A22DF40-7101-4AB2-8BCA-DC00DD80B4A3}" presName="parentText" presStyleLbl="node1" presStyleIdx="5" presStyleCnt="6" custLinFactNeighborX="-88" custLinFactNeighborY="-36370">
        <dgm:presLayoutVars>
          <dgm:chMax val="0"/>
          <dgm:bulletEnabled val="1"/>
        </dgm:presLayoutVars>
      </dgm:prSet>
      <dgm:spPr/>
    </dgm:pt>
  </dgm:ptLst>
  <dgm:cxnLst>
    <dgm:cxn modelId="{EE5ADB1C-D808-4691-AEFC-E8CF7617DDEF}" srcId="{7F2A2529-5090-43E3-9B34-A4A3C280DECE}" destId="{5D4C524B-F253-4343-BC93-6FE14EA6B4CE}" srcOrd="4" destOrd="0" parTransId="{51BE33ED-E800-43A2-8C78-2FA2480EBE7F}" sibTransId="{5787D9C4-71F8-4C52-B619-7E382B19452A}"/>
    <dgm:cxn modelId="{3B1EF025-151C-45A0-8B6B-283FA6E88613}" srcId="{7F2A2529-5090-43E3-9B34-A4A3C280DECE}" destId="{2896B1E1-265A-413A-84ED-A68DC0E17C9B}" srcOrd="3" destOrd="0" parTransId="{AB796BA5-7F37-425D-B782-AA67BB712107}" sibTransId="{CEE37D9E-48F8-49DD-A588-1D5F41BDF759}"/>
    <dgm:cxn modelId="{EE822227-28F5-4B09-A4AB-16C6F003E31C}" type="presOf" srcId="{5EE1AA19-4DF9-4F8C-8311-BA66C5F2F6DA}" destId="{F0DCC823-0D0C-4745-91C2-982A62736216}" srcOrd="0" destOrd="0" presId="urn:microsoft.com/office/officeart/2005/8/layout/vList2"/>
    <dgm:cxn modelId="{C5B8F683-D12C-481E-8EDD-DEEAC0C80EE5}" srcId="{7F2A2529-5090-43E3-9B34-A4A3C280DECE}" destId="{5EE1AA19-4DF9-4F8C-8311-BA66C5F2F6DA}" srcOrd="1" destOrd="0" parTransId="{30DAA53D-9F22-4D38-8066-82CDE6A8CDBA}" sibTransId="{00E27B27-75E5-4E0C-A2C5-7EA86180FA15}"/>
    <dgm:cxn modelId="{53BC7E88-2F82-4565-B65B-9BAD84CD0C2D}" srcId="{7F2A2529-5090-43E3-9B34-A4A3C280DECE}" destId="{C81F09DD-C113-4DC9-B944-25F1D01E141A}" srcOrd="2" destOrd="0" parTransId="{BC3E8A86-5BAD-4A81-9501-30372BC2665C}" sibTransId="{3D65A023-1813-4BE0-9113-AD54C6554D32}"/>
    <dgm:cxn modelId="{BD651F92-E6CE-44D5-9C76-2EDA42B1463C}" type="presOf" srcId="{C81F09DD-C113-4DC9-B944-25F1D01E141A}" destId="{566CD64E-57D7-4784-A582-967A795980B5}" srcOrd="0" destOrd="0" presId="urn:microsoft.com/office/officeart/2005/8/layout/vList2"/>
    <dgm:cxn modelId="{759EA798-A0A3-4209-A17E-85548B0CA9E8}" type="presOf" srcId="{5A22DF40-7101-4AB2-8BCA-DC00DD80B4A3}" destId="{E09A6A4A-2A27-4F91-8D27-4F032107E862}" srcOrd="0" destOrd="0" presId="urn:microsoft.com/office/officeart/2005/8/layout/vList2"/>
    <dgm:cxn modelId="{AE555CA4-51D1-4298-BABE-0A69F7A906A8}" type="presOf" srcId="{7F2A2529-5090-43E3-9B34-A4A3C280DECE}" destId="{1428271F-6170-4E7C-B483-6F9676BAF0AC}" srcOrd="0" destOrd="0" presId="urn:microsoft.com/office/officeart/2005/8/layout/vList2"/>
    <dgm:cxn modelId="{C19906C7-7A5C-4DD6-83E0-0B56EBD9147B}" type="presOf" srcId="{8523D060-B10C-40BF-91FA-62BE113F1399}" destId="{B614489A-1229-4F6D-853B-3679D99A2058}" srcOrd="0" destOrd="0" presId="urn:microsoft.com/office/officeart/2005/8/layout/vList2"/>
    <dgm:cxn modelId="{02C3E1D6-1BEC-446C-ACF2-C3CC94231B75}" type="presOf" srcId="{2896B1E1-265A-413A-84ED-A68DC0E17C9B}" destId="{174E7200-25EE-406F-838D-970F8A0B861C}" srcOrd="0" destOrd="0" presId="urn:microsoft.com/office/officeart/2005/8/layout/vList2"/>
    <dgm:cxn modelId="{E56807DB-98DA-46EA-9EDD-226B40FDCE2D}" srcId="{7F2A2529-5090-43E3-9B34-A4A3C280DECE}" destId="{8523D060-B10C-40BF-91FA-62BE113F1399}" srcOrd="0" destOrd="0" parTransId="{9EB02B60-5BA2-451A-A582-9CFB3CFDAB11}" sibTransId="{D7F19D62-BE31-42A0-B380-8392D879B38B}"/>
    <dgm:cxn modelId="{00A09BE4-0F94-47A2-905E-18E913FD95AA}" type="presOf" srcId="{5D4C524B-F253-4343-BC93-6FE14EA6B4CE}" destId="{5ADE99DD-25C7-4A2A-918E-EE23A5D4B38A}" srcOrd="0" destOrd="0" presId="urn:microsoft.com/office/officeart/2005/8/layout/vList2"/>
    <dgm:cxn modelId="{517590E6-2B95-4ABF-A8A7-2F4885DFDCD1}" srcId="{7F2A2529-5090-43E3-9B34-A4A3C280DECE}" destId="{5A22DF40-7101-4AB2-8BCA-DC00DD80B4A3}" srcOrd="5" destOrd="0" parTransId="{76EE1886-0DCB-4499-A320-D07DE0FD92A7}" sibTransId="{2EC59E2F-7509-4AC2-8C71-5C376E5B7626}"/>
    <dgm:cxn modelId="{3950FBA6-97A6-4A31-8A55-FA00A3A2CFCE}" type="presParOf" srcId="{1428271F-6170-4E7C-B483-6F9676BAF0AC}" destId="{B614489A-1229-4F6D-853B-3679D99A2058}" srcOrd="0" destOrd="0" presId="urn:microsoft.com/office/officeart/2005/8/layout/vList2"/>
    <dgm:cxn modelId="{E59F012A-26FD-48C2-AD6D-4BD1C2CE49CF}" type="presParOf" srcId="{1428271F-6170-4E7C-B483-6F9676BAF0AC}" destId="{D5D06C52-7B62-4F40-A29F-8B042FC05BE7}" srcOrd="1" destOrd="0" presId="urn:microsoft.com/office/officeart/2005/8/layout/vList2"/>
    <dgm:cxn modelId="{3FD98CAE-A18C-4497-831F-99AADBADE561}" type="presParOf" srcId="{1428271F-6170-4E7C-B483-6F9676BAF0AC}" destId="{F0DCC823-0D0C-4745-91C2-982A62736216}" srcOrd="2" destOrd="0" presId="urn:microsoft.com/office/officeart/2005/8/layout/vList2"/>
    <dgm:cxn modelId="{E2698FC2-68D3-4F15-9F49-9DBD399103C9}" type="presParOf" srcId="{1428271F-6170-4E7C-B483-6F9676BAF0AC}" destId="{88A99749-44E7-42D6-A11C-AEFAB0E3082C}" srcOrd="3" destOrd="0" presId="urn:microsoft.com/office/officeart/2005/8/layout/vList2"/>
    <dgm:cxn modelId="{338747EE-9706-4B3D-BAF7-6E3CC1AED09E}" type="presParOf" srcId="{1428271F-6170-4E7C-B483-6F9676BAF0AC}" destId="{566CD64E-57D7-4784-A582-967A795980B5}" srcOrd="4" destOrd="0" presId="urn:microsoft.com/office/officeart/2005/8/layout/vList2"/>
    <dgm:cxn modelId="{861AF205-84CF-4CD3-AD5F-E7846BA8AF89}" type="presParOf" srcId="{1428271F-6170-4E7C-B483-6F9676BAF0AC}" destId="{FEF78CE7-B241-4D35-8B68-3EE695B775F7}" srcOrd="5" destOrd="0" presId="urn:microsoft.com/office/officeart/2005/8/layout/vList2"/>
    <dgm:cxn modelId="{69B77B72-3904-4844-B7D6-88B628FF168F}" type="presParOf" srcId="{1428271F-6170-4E7C-B483-6F9676BAF0AC}" destId="{174E7200-25EE-406F-838D-970F8A0B861C}" srcOrd="6" destOrd="0" presId="urn:microsoft.com/office/officeart/2005/8/layout/vList2"/>
    <dgm:cxn modelId="{4372172B-ECC9-4C3C-AC19-D978C091D153}" type="presParOf" srcId="{1428271F-6170-4E7C-B483-6F9676BAF0AC}" destId="{1877412C-D365-418C-B55F-95DFBF8DF3A6}" srcOrd="7" destOrd="0" presId="urn:microsoft.com/office/officeart/2005/8/layout/vList2"/>
    <dgm:cxn modelId="{C3AAA80A-A9FC-4A04-ADF0-B007849341B6}" type="presParOf" srcId="{1428271F-6170-4E7C-B483-6F9676BAF0AC}" destId="{5ADE99DD-25C7-4A2A-918E-EE23A5D4B38A}" srcOrd="8" destOrd="0" presId="urn:microsoft.com/office/officeart/2005/8/layout/vList2"/>
    <dgm:cxn modelId="{A6849BB5-1BFD-4084-81EC-F47EA9DD2853}" type="presParOf" srcId="{1428271F-6170-4E7C-B483-6F9676BAF0AC}" destId="{A09A6323-B53C-45E3-BBEB-2CAE131BF65A}" srcOrd="9" destOrd="0" presId="urn:microsoft.com/office/officeart/2005/8/layout/vList2"/>
    <dgm:cxn modelId="{18115FE8-2466-418E-B130-6723D066F81F}" type="presParOf" srcId="{1428271F-6170-4E7C-B483-6F9676BAF0AC}" destId="{E09A6A4A-2A27-4F91-8D27-4F032107E862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7F2A2529-5090-43E3-9B34-A4A3C280DECE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5EE1AA19-4DF9-4F8C-8311-BA66C5F2F6DA}">
      <dgm:prSet/>
      <dgm:spPr/>
      <dgm:t>
        <a:bodyPr/>
        <a:lstStyle/>
        <a:p>
          <a:r>
            <a:rPr lang="en-US" dirty="0"/>
            <a:t>Ethereum Virtual Machine (EVM)</a:t>
          </a:r>
        </a:p>
      </dgm:t>
    </dgm:pt>
    <dgm:pt modelId="{30DAA53D-9F22-4D38-8066-82CDE6A8CDBA}" type="parTrans" cxnId="{C5B8F683-D12C-481E-8EDD-DEEAC0C80EE5}">
      <dgm:prSet/>
      <dgm:spPr/>
      <dgm:t>
        <a:bodyPr/>
        <a:lstStyle/>
        <a:p>
          <a:endParaRPr lang="de-DE"/>
        </a:p>
      </dgm:t>
    </dgm:pt>
    <dgm:pt modelId="{00E27B27-75E5-4E0C-A2C5-7EA86180FA15}" type="sibTrans" cxnId="{C5B8F683-D12C-481E-8EDD-DEEAC0C80EE5}">
      <dgm:prSet/>
      <dgm:spPr/>
      <dgm:t>
        <a:bodyPr/>
        <a:lstStyle/>
        <a:p>
          <a:endParaRPr lang="de-DE"/>
        </a:p>
      </dgm:t>
    </dgm:pt>
    <dgm:pt modelId="{C81F09DD-C113-4DC9-B944-25F1D01E141A}">
      <dgm:prSet/>
      <dgm:spPr/>
      <dgm:t>
        <a:bodyPr/>
        <a:lstStyle/>
        <a:p>
          <a:r>
            <a:rPr lang="en-US" dirty="0"/>
            <a:t>Decentralized Application: </a:t>
          </a:r>
          <a:r>
            <a:rPr lang="en-US" dirty="0" err="1"/>
            <a:t>dApp</a:t>
          </a:r>
          <a:r>
            <a:rPr lang="en-US" dirty="0"/>
            <a:t> </a:t>
          </a:r>
        </a:p>
      </dgm:t>
    </dgm:pt>
    <dgm:pt modelId="{BC3E8A86-5BAD-4A81-9501-30372BC2665C}" type="parTrans" cxnId="{53BC7E88-2F82-4565-B65B-9BAD84CD0C2D}">
      <dgm:prSet/>
      <dgm:spPr/>
      <dgm:t>
        <a:bodyPr/>
        <a:lstStyle/>
        <a:p>
          <a:endParaRPr lang="de-DE"/>
        </a:p>
      </dgm:t>
    </dgm:pt>
    <dgm:pt modelId="{3D65A023-1813-4BE0-9113-AD54C6554D32}" type="sibTrans" cxnId="{53BC7E88-2F82-4565-B65B-9BAD84CD0C2D}">
      <dgm:prSet/>
      <dgm:spPr/>
      <dgm:t>
        <a:bodyPr/>
        <a:lstStyle/>
        <a:p>
          <a:endParaRPr lang="de-DE"/>
        </a:p>
      </dgm:t>
    </dgm:pt>
    <dgm:pt modelId="{2896B1E1-265A-413A-84ED-A68DC0E17C9B}">
      <dgm:prSet/>
      <dgm:spPr/>
      <dgm:t>
        <a:bodyPr/>
        <a:lstStyle/>
        <a:p>
          <a:r>
            <a:rPr lang="en-US" dirty="0" err="1"/>
            <a:t>Dezentrale</a:t>
          </a:r>
          <a:r>
            <a:rPr lang="en-US" dirty="0"/>
            <a:t> </a:t>
          </a:r>
          <a:r>
            <a:rPr lang="en-US" dirty="0" err="1"/>
            <a:t>Autonome</a:t>
          </a:r>
          <a:r>
            <a:rPr lang="en-US" dirty="0"/>
            <a:t> </a:t>
          </a:r>
          <a:r>
            <a:rPr lang="en-US" dirty="0" err="1"/>
            <a:t>Organisation</a:t>
          </a:r>
          <a:r>
            <a:rPr lang="en-US" dirty="0"/>
            <a:t> DAO</a:t>
          </a:r>
        </a:p>
      </dgm:t>
    </dgm:pt>
    <dgm:pt modelId="{AB796BA5-7F37-425D-B782-AA67BB712107}" type="parTrans" cxnId="{3B1EF025-151C-45A0-8B6B-283FA6E88613}">
      <dgm:prSet/>
      <dgm:spPr/>
      <dgm:t>
        <a:bodyPr/>
        <a:lstStyle/>
        <a:p>
          <a:endParaRPr lang="de-DE"/>
        </a:p>
      </dgm:t>
    </dgm:pt>
    <dgm:pt modelId="{CEE37D9E-48F8-49DD-A588-1D5F41BDF759}" type="sibTrans" cxnId="{3B1EF025-151C-45A0-8B6B-283FA6E88613}">
      <dgm:prSet/>
      <dgm:spPr/>
      <dgm:t>
        <a:bodyPr/>
        <a:lstStyle/>
        <a:p>
          <a:endParaRPr lang="de-DE"/>
        </a:p>
      </dgm:t>
    </dgm:pt>
    <dgm:pt modelId="{5D4C524B-F253-4343-BC93-6FE14EA6B4CE}">
      <dgm:prSet/>
      <dgm:spPr/>
      <dgm:t>
        <a:bodyPr/>
        <a:lstStyle/>
        <a:p>
          <a:r>
            <a:rPr lang="en-US" dirty="0"/>
            <a:t>Non </a:t>
          </a:r>
          <a:r>
            <a:rPr lang="en-US" dirty="0" err="1"/>
            <a:t>fungable</a:t>
          </a:r>
          <a:r>
            <a:rPr lang="en-US" dirty="0"/>
            <a:t> Token NFT</a:t>
          </a:r>
        </a:p>
      </dgm:t>
    </dgm:pt>
    <dgm:pt modelId="{51BE33ED-E800-43A2-8C78-2FA2480EBE7F}" type="parTrans" cxnId="{EE5ADB1C-D808-4691-AEFC-E8CF7617DDEF}">
      <dgm:prSet/>
      <dgm:spPr/>
      <dgm:t>
        <a:bodyPr/>
        <a:lstStyle/>
        <a:p>
          <a:endParaRPr lang="de-DE"/>
        </a:p>
      </dgm:t>
    </dgm:pt>
    <dgm:pt modelId="{5787D9C4-71F8-4C52-B619-7E382B19452A}" type="sibTrans" cxnId="{EE5ADB1C-D808-4691-AEFC-E8CF7617DDEF}">
      <dgm:prSet/>
      <dgm:spPr/>
      <dgm:t>
        <a:bodyPr/>
        <a:lstStyle/>
        <a:p>
          <a:endParaRPr lang="de-DE"/>
        </a:p>
      </dgm:t>
    </dgm:pt>
    <dgm:pt modelId="{5A22DF40-7101-4AB2-8BCA-DC00DD80B4A3}">
      <dgm:prSet/>
      <dgm:spPr/>
      <dgm:t>
        <a:bodyPr/>
        <a:lstStyle/>
        <a:p>
          <a:r>
            <a:rPr lang="en-US" dirty="0" err="1"/>
            <a:t>Soulbound</a:t>
          </a:r>
          <a:r>
            <a:rPr lang="en-US" dirty="0"/>
            <a:t> NFT</a:t>
          </a:r>
        </a:p>
      </dgm:t>
    </dgm:pt>
    <dgm:pt modelId="{2EC59E2F-7509-4AC2-8C71-5C376E5B7626}" type="sibTrans" cxnId="{517590E6-2B95-4ABF-A8A7-2F4885DFDCD1}">
      <dgm:prSet/>
      <dgm:spPr/>
      <dgm:t>
        <a:bodyPr/>
        <a:lstStyle/>
        <a:p>
          <a:endParaRPr lang="de-DE"/>
        </a:p>
      </dgm:t>
    </dgm:pt>
    <dgm:pt modelId="{76EE1886-0DCB-4499-A320-D07DE0FD92A7}" type="parTrans" cxnId="{517590E6-2B95-4ABF-A8A7-2F4885DFDCD1}">
      <dgm:prSet/>
      <dgm:spPr/>
      <dgm:t>
        <a:bodyPr/>
        <a:lstStyle/>
        <a:p>
          <a:endParaRPr lang="de-DE"/>
        </a:p>
      </dgm:t>
    </dgm:pt>
    <dgm:pt modelId="{8523D060-B10C-40BF-91FA-62BE113F1399}">
      <dgm:prSet/>
      <dgm:spPr/>
      <dgm:t>
        <a:bodyPr/>
        <a:lstStyle/>
        <a:p>
          <a:r>
            <a:rPr lang="en-US" dirty="0"/>
            <a:t>Smart Contracts in Solidity</a:t>
          </a:r>
        </a:p>
      </dgm:t>
    </dgm:pt>
    <dgm:pt modelId="{D7F19D62-BE31-42A0-B380-8392D879B38B}" type="sibTrans" cxnId="{E56807DB-98DA-46EA-9EDD-226B40FDCE2D}">
      <dgm:prSet/>
      <dgm:spPr/>
      <dgm:t>
        <a:bodyPr/>
        <a:lstStyle/>
        <a:p>
          <a:endParaRPr lang="de-DE"/>
        </a:p>
      </dgm:t>
    </dgm:pt>
    <dgm:pt modelId="{9EB02B60-5BA2-451A-A582-9CFB3CFDAB11}" type="parTrans" cxnId="{E56807DB-98DA-46EA-9EDD-226B40FDCE2D}">
      <dgm:prSet/>
      <dgm:spPr/>
      <dgm:t>
        <a:bodyPr/>
        <a:lstStyle/>
        <a:p>
          <a:endParaRPr lang="de-DE"/>
        </a:p>
      </dgm:t>
    </dgm:pt>
    <dgm:pt modelId="{1428271F-6170-4E7C-B483-6F9676BAF0AC}" type="pres">
      <dgm:prSet presAssocID="{7F2A2529-5090-43E3-9B34-A4A3C280DECE}" presName="linear" presStyleCnt="0">
        <dgm:presLayoutVars>
          <dgm:animLvl val="lvl"/>
          <dgm:resizeHandles val="exact"/>
        </dgm:presLayoutVars>
      </dgm:prSet>
      <dgm:spPr/>
    </dgm:pt>
    <dgm:pt modelId="{B614489A-1229-4F6D-853B-3679D99A2058}" type="pres">
      <dgm:prSet presAssocID="{8523D060-B10C-40BF-91FA-62BE113F1399}" presName="parentText" presStyleLbl="node1" presStyleIdx="0" presStyleCnt="6" custLinFactNeighborX="-88" custLinFactNeighborY="-22573">
        <dgm:presLayoutVars>
          <dgm:chMax val="0"/>
          <dgm:bulletEnabled val="1"/>
        </dgm:presLayoutVars>
      </dgm:prSet>
      <dgm:spPr/>
    </dgm:pt>
    <dgm:pt modelId="{D5D06C52-7B62-4F40-A29F-8B042FC05BE7}" type="pres">
      <dgm:prSet presAssocID="{D7F19D62-BE31-42A0-B380-8392D879B38B}" presName="spacer" presStyleCnt="0"/>
      <dgm:spPr/>
    </dgm:pt>
    <dgm:pt modelId="{F0DCC823-0D0C-4745-91C2-982A62736216}" type="pres">
      <dgm:prSet presAssocID="{5EE1AA19-4DF9-4F8C-8311-BA66C5F2F6DA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88A99749-44E7-42D6-A11C-AEFAB0E3082C}" type="pres">
      <dgm:prSet presAssocID="{00E27B27-75E5-4E0C-A2C5-7EA86180FA15}" presName="spacer" presStyleCnt="0"/>
      <dgm:spPr/>
    </dgm:pt>
    <dgm:pt modelId="{566CD64E-57D7-4784-A582-967A795980B5}" type="pres">
      <dgm:prSet presAssocID="{C81F09DD-C113-4DC9-B944-25F1D01E141A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FEF78CE7-B241-4D35-8B68-3EE695B775F7}" type="pres">
      <dgm:prSet presAssocID="{3D65A023-1813-4BE0-9113-AD54C6554D32}" presName="spacer" presStyleCnt="0"/>
      <dgm:spPr/>
    </dgm:pt>
    <dgm:pt modelId="{174E7200-25EE-406F-838D-970F8A0B861C}" type="pres">
      <dgm:prSet presAssocID="{2896B1E1-265A-413A-84ED-A68DC0E17C9B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1877412C-D365-418C-B55F-95DFBF8DF3A6}" type="pres">
      <dgm:prSet presAssocID="{CEE37D9E-48F8-49DD-A588-1D5F41BDF759}" presName="spacer" presStyleCnt="0"/>
      <dgm:spPr/>
    </dgm:pt>
    <dgm:pt modelId="{5ADE99DD-25C7-4A2A-918E-EE23A5D4B38A}" type="pres">
      <dgm:prSet presAssocID="{5D4C524B-F253-4343-BC93-6FE14EA6B4CE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A09A6323-B53C-45E3-BBEB-2CAE131BF65A}" type="pres">
      <dgm:prSet presAssocID="{5787D9C4-71F8-4C52-B619-7E382B19452A}" presName="spacer" presStyleCnt="0"/>
      <dgm:spPr/>
    </dgm:pt>
    <dgm:pt modelId="{E09A6A4A-2A27-4F91-8D27-4F032107E862}" type="pres">
      <dgm:prSet presAssocID="{5A22DF40-7101-4AB2-8BCA-DC00DD80B4A3}" presName="parentText" presStyleLbl="node1" presStyleIdx="5" presStyleCnt="6" custLinFactNeighborX="-88" custLinFactNeighborY="-36370">
        <dgm:presLayoutVars>
          <dgm:chMax val="0"/>
          <dgm:bulletEnabled val="1"/>
        </dgm:presLayoutVars>
      </dgm:prSet>
      <dgm:spPr/>
    </dgm:pt>
  </dgm:ptLst>
  <dgm:cxnLst>
    <dgm:cxn modelId="{EE5ADB1C-D808-4691-AEFC-E8CF7617DDEF}" srcId="{7F2A2529-5090-43E3-9B34-A4A3C280DECE}" destId="{5D4C524B-F253-4343-BC93-6FE14EA6B4CE}" srcOrd="4" destOrd="0" parTransId="{51BE33ED-E800-43A2-8C78-2FA2480EBE7F}" sibTransId="{5787D9C4-71F8-4C52-B619-7E382B19452A}"/>
    <dgm:cxn modelId="{3B1EF025-151C-45A0-8B6B-283FA6E88613}" srcId="{7F2A2529-5090-43E3-9B34-A4A3C280DECE}" destId="{2896B1E1-265A-413A-84ED-A68DC0E17C9B}" srcOrd="3" destOrd="0" parTransId="{AB796BA5-7F37-425D-B782-AA67BB712107}" sibTransId="{CEE37D9E-48F8-49DD-A588-1D5F41BDF759}"/>
    <dgm:cxn modelId="{EE822227-28F5-4B09-A4AB-16C6F003E31C}" type="presOf" srcId="{5EE1AA19-4DF9-4F8C-8311-BA66C5F2F6DA}" destId="{F0DCC823-0D0C-4745-91C2-982A62736216}" srcOrd="0" destOrd="0" presId="urn:microsoft.com/office/officeart/2005/8/layout/vList2"/>
    <dgm:cxn modelId="{C5B8F683-D12C-481E-8EDD-DEEAC0C80EE5}" srcId="{7F2A2529-5090-43E3-9B34-A4A3C280DECE}" destId="{5EE1AA19-4DF9-4F8C-8311-BA66C5F2F6DA}" srcOrd="1" destOrd="0" parTransId="{30DAA53D-9F22-4D38-8066-82CDE6A8CDBA}" sibTransId="{00E27B27-75E5-4E0C-A2C5-7EA86180FA15}"/>
    <dgm:cxn modelId="{53BC7E88-2F82-4565-B65B-9BAD84CD0C2D}" srcId="{7F2A2529-5090-43E3-9B34-A4A3C280DECE}" destId="{C81F09DD-C113-4DC9-B944-25F1D01E141A}" srcOrd="2" destOrd="0" parTransId="{BC3E8A86-5BAD-4A81-9501-30372BC2665C}" sibTransId="{3D65A023-1813-4BE0-9113-AD54C6554D32}"/>
    <dgm:cxn modelId="{BD651F92-E6CE-44D5-9C76-2EDA42B1463C}" type="presOf" srcId="{C81F09DD-C113-4DC9-B944-25F1D01E141A}" destId="{566CD64E-57D7-4784-A582-967A795980B5}" srcOrd="0" destOrd="0" presId="urn:microsoft.com/office/officeart/2005/8/layout/vList2"/>
    <dgm:cxn modelId="{759EA798-A0A3-4209-A17E-85548B0CA9E8}" type="presOf" srcId="{5A22DF40-7101-4AB2-8BCA-DC00DD80B4A3}" destId="{E09A6A4A-2A27-4F91-8D27-4F032107E862}" srcOrd="0" destOrd="0" presId="urn:microsoft.com/office/officeart/2005/8/layout/vList2"/>
    <dgm:cxn modelId="{AE555CA4-51D1-4298-BABE-0A69F7A906A8}" type="presOf" srcId="{7F2A2529-5090-43E3-9B34-A4A3C280DECE}" destId="{1428271F-6170-4E7C-B483-6F9676BAF0AC}" srcOrd="0" destOrd="0" presId="urn:microsoft.com/office/officeart/2005/8/layout/vList2"/>
    <dgm:cxn modelId="{C19906C7-7A5C-4DD6-83E0-0B56EBD9147B}" type="presOf" srcId="{8523D060-B10C-40BF-91FA-62BE113F1399}" destId="{B614489A-1229-4F6D-853B-3679D99A2058}" srcOrd="0" destOrd="0" presId="urn:microsoft.com/office/officeart/2005/8/layout/vList2"/>
    <dgm:cxn modelId="{02C3E1D6-1BEC-446C-ACF2-C3CC94231B75}" type="presOf" srcId="{2896B1E1-265A-413A-84ED-A68DC0E17C9B}" destId="{174E7200-25EE-406F-838D-970F8A0B861C}" srcOrd="0" destOrd="0" presId="urn:microsoft.com/office/officeart/2005/8/layout/vList2"/>
    <dgm:cxn modelId="{E56807DB-98DA-46EA-9EDD-226B40FDCE2D}" srcId="{7F2A2529-5090-43E3-9B34-A4A3C280DECE}" destId="{8523D060-B10C-40BF-91FA-62BE113F1399}" srcOrd="0" destOrd="0" parTransId="{9EB02B60-5BA2-451A-A582-9CFB3CFDAB11}" sibTransId="{D7F19D62-BE31-42A0-B380-8392D879B38B}"/>
    <dgm:cxn modelId="{00A09BE4-0F94-47A2-905E-18E913FD95AA}" type="presOf" srcId="{5D4C524B-F253-4343-BC93-6FE14EA6B4CE}" destId="{5ADE99DD-25C7-4A2A-918E-EE23A5D4B38A}" srcOrd="0" destOrd="0" presId="urn:microsoft.com/office/officeart/2005/8/layout/vList2"/>
    <dgm:cxn modelId="{517590E6-2B95-4ABF-A8A7-2F4885DFDCD1}" srcId="{7F2A2529-5090-43E3-9B34-A4A3C280DECE}" destId="{5A22DF40-7101-4AB2-8BCA-DC00DD80B4A3}" srcOrd="5" destOrd="0" parTransId="{76EE1886-0DCB-4499-A320-D07DE0FD92A7}" sibTransId="{2EC59E2F-7509-4AC2-8C71-5C376E5B7626}"/>
    <dgm:cxn modelId="{3950FBA6-97A6-4A31-8A55-FA00A3A2CFCE}" type="presParOf" srcId="{1428271F-6170-4E7C-B483-6F9676BAF0AC}" destId="{B614489A-1229-4F6D-853B-3679D99A2058}" srcOrd="0" destOrd="0" presId="urn:microsoft.com/office/officeart/2005/8/layout/vList2"/>
    <dgm:cxn modelId="{E59F012A-26FD-48C2-AD6D-4BD1C2CE49CF}" type="presParOf" srcId="{1428271F-6170-4E7C-B483-6F9676BAF0AC}" destId="{D5D06C52-7B62-4F40-A29F-8B042FC05BE7}" srcOrd="1" destOrd="0" presId="urn:microsoft.com/office/officeart/2005/8/layout/vList2"/>
    <dgm:cxn modelId="{3FD98CAE-A18C-4497-831F-99AADBADE561}" type="presParOf" srcId="{1428271F-6170-4E7C-B483-6F9676BAF0AC}" destId="{F0DCC823-0D0C-4745-91C2-982A62736216}" srcOrd="2" destOrd="0" presId="urn:microsoft.com/office/officeart/2005/8/layout/vList2"/>
    <dgm:cxn modelId="{E2698FC2-68D3-4F15-9F49-9DBD399103C9}" type="presParOf" srcId="{1428271F-6170-4E7C-B483-6F9676BAF0AC}" destId="{88A99749-44E7-42D6-A11C-AEFAB0E3082C}" srcOrd="3" destOrd="0" presId="urn:microsoft.com/office/officeart/2005/8/layout/vList2"/>
    <dgm:cxn modelId="{338747EE-9706-4B3D-BAF7-6E3CC1AED09E}" type="presParOf" srcId="{1428271F-6170-4E7C-B483-6F9676BAF0AC}" destId="{566CD64E-57D7-4784-A582-967A795980B5}" srcOrd="4" destOrd="0" presId="urn:microsoft.com/office/officeart/2005/8/layout/vList2"/>
    <dgm:cxn modelId="{861AF205-84CF-4CD3-AD5F-E7846BA8AF89}" type="presParOf" srcId="{1428271F-6170-4E7C-B483-6F9676BAF0AC}" destId="{FEF78CE7-B241-4D35-8B68-3EE695B775F7}" srcOrd="5" destOrd="0" presId="urn:microsoft.com/office/officeart/2005/8/layout/vList2"/>
    <dgm:cxn modelId="{69B77B72-3904-4844-B7D6-88B628FF168F}" type="presParOf" srcId="{1428271F-6170-4E7C-B483-6F9676BAF0AC}" destId="{174E7200-25EE-406F-838D-970F8A0B861C}" srcOrd="6" destOrd="0" presId="urn:microsoft.com/office/officeart/2005/8/layout/vList2"/>
    <dgm:cxn modelId="{4372172B-ECC9-4C3C-AC19-D978C091D153}" type="presParOf" srcId="{1428271F-6170-4E7C-B483-6F9676BAF0AC}" destId="{1877412C-D365-418C-B55F-95DFBF8DF3A6}" srcOrd="7" destOrd="0" presId="urn:microsoft.com/office/officeart/2005/8/layout/vList2"/>
    <dgm:cxn modelId="{C3AAA80A-A9FC-4A04-ADF0-B007849341B6}" type="presParOf" srcId="{1428271F-6170-4E7C-B483-6F9676BAF0AC}" destId="{5ADE99DD-25C7-4A2A-918E-EE23A5D4B38A}" srcOrd="8" destOrd="0" presId="urn:microsoft.com/office/officeart/2005/8/layout/vList2"/>
    <dgm:cxn modelId="{A6849BB5-1BFD-4084-81EC-F47EA9DD2853}" type="presParOf" srcId="{1428271F-6170-4E7C-B483-6F9676BAF0AC}" destId="{A09A6323-B53C-45E3-BBEB-2CAE131BF65A}" srcOrd="9" destOrd="0" presId="urn:microsoft.com/office/officeart/2005/8/layout/vList2"/>
    <dgm:cxn modelId="{18115FE8-2466-418E-B130-6723D066F81F}" type="presParOf" srcId="{1428271F-6170-4E7C-B483-6F9676BAF0AC}" destId="{E09A6A4A-2A27-4F91-8D27-4F032107E862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7F2A2529-5090-43E3-9B34-A4A3C280DECE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BEEFC1F6-E820-47E2-BEDB-F3D122EA72A7}">
      <dgm:prSet/>
      <dgm:spPr/>
      <dgm:t>
        <a:bodyPr/>
        <a:lstStyle/>
        <a:p>
          <a:r>
            <a:rPr lang="en-US" dirty="0" err="1"/>
            <a:t>Skript</a:t>
          </a:r>
          <a:r>
            <a:rPr lang="en-US" dirty="0"/>
            <a:t> + Ledger</a:t>
          </a:r>
        </a:p>
      </dgm:t>
    </dgm:pt>
    <dgm:pt modelId="{4E7FEFD2-CD61-4BF3-822D-37B178297DF5}" type="parTrans" cxnId="{E90E2406-F375-4912-823E-81BA509E1C3F}">
      <dgm:prSet/>
      <dgm:spPr/>
      <dgm:t>
        <a:bodyPr/>
        <a:lstStyle/>
        <a:p>
          <a:endParaRPr lang="de-DE"/>
        </a:p>
      </dgm:t>
    </dgm:pt>
    <dgm:pt modelId="{9B224470-C855-4469-B005-B0ACA408DA48}" type="sibTrans" cxnId="{E90E2406-F375-4912-823E-81BA509E1C3F}">
      <dgm:prSet/>
      <dgm:spPr/>
      <dgm:t>
        <a:bodyPr/>
        <a:lstStyle/>
        <a:p>
          <a:endParaRPr lang="de-DE"/>
        </a:p>
      </dgm:t>
    </dgm:pt>
    <dgm:pt modelId="{1428271F-6170-4E7C-B483-6F9676BAF0AC}" type="pres">
      <dgm:prSet presAssocID="{7F2A2529-5090-43E3-9B34-A4A3C280DECE}" presName="linear" presStyleCnt="0">
        <dgm:presLayoutVars>
          <dgm:animLvl val="lvl"/>
          <dgm:resizeHandles val="exact"/>
        </dgm:presLayoutVars>
      </dgm:prSet>
      <dgm:spPr/>
    </dgm:pt>
    <dgm:pt modelId="{FE446570-2A82-4828-A655-BBF64DA3FC88}" type="pres">
      <dgm:prSet presAssocID="{BEEFC1F6-E820-47E2-BEDB-F3D122EA72A7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E90E2406-F375-4912-823E-81BA509E1C3F}" srcId="{7F2A2529-5090-43E3-9B34-A4A3C280DECE}" destId="{BEEFC1F6-E820-47E2-BEDB-F3D122EA72A7}" srcOrd="0" destOrd="0" parTransId="{4E7FEFD2-CD61-4BF3-822D-37B178297DF5}" sibTransId="{9B224470-C855-4469-B005-B0ACA408DA48}"/>
    <dgm:cxn modelId="{943E049E-158D-409E-87D0-129C0E91E523}" type="presOf" srcId="{BEEFC1F6-E820-47E2-BEDB-F3D122EA72A7}" destId="{FE446570-2A82-4828-A655-BBF64DA3FC88}" srcOrd="0" destOrd="0" presId="urn:microsoft.com/office/officeart/2005/8/layout/vList2"/>
    <dgm:cxn modelId="{AE555CA4-51D1-4298-BABE-0A69F7A906A8}" type="presOf" srcId="{7F2A2529-5090-43E3-9B34-A4A3C280DECE}" destId="{1428271F-6170-4E7C-B483-6F9676BAF0AC}" srcOrd="0" destOrd="0" presId="urn:microsoft.com/office/officeart/2005/8/layout/vList2"/>
    <dgm:cxn modelId="{289F8989-67AD-42C9-8946-7656F1BA27A3}" type="presParOf" srcId="{1428271F-6170-4E7C-B483-6F9676BAF0AC}" destId="{FE446570-2A82-4828-A655-BBF64DA3FC88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AC58A1-8E0C-47DE-8ED4-E96F649973D0}">
      <dsp:nvSpPr>
        <dsp:cNvPr id="0" name=""/>
        <dsp:cNvSpPr/>
      </dsp:nvSpPr>
      <dsp:spPr>
        <a:xfrm>
          <a:off x="0" y="12990"/>
          <a:ext cx="6628804" cy="74880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2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Allgemeine Idee</a:t>
          </a:r>
        </a:p>
      </dsp:txBody>
      <dsp:txXfrm>
        <a:off x="36553" y="49543"/>
        <a:ext cx="6555698" cy="675694"/>
      </dsp:txXfrm>
    </dsp:sp>
    <dsp:sp modelId="{FE446570-2A82-4828-A655-BBF64DA3FC88}">
      <dsp:nvSpPr>
        <dsp:cNvPr id="0" name=""/>
        <dsp:cNvSpPr/>
      </dsp:nvSpPr>
      <dsp:spPr>
        <a:xfrm>
          <a:off x="0" y="853950"/>
          <a:ext cx="6628804" cy="748800"/>
        </a:xfrm>
        <a:prstGeom prst="roundRect">
          <a:avLst/>
        </a:prstGeom>
        <a:gradFill rotWithShape="0">
          <a:gsLst>
            <a:gs pos="0">
              <a:schemeClr val="accent2">
                <a:hueOff val="-592857"/>
                <a:satOff val="2840"/>
                <a:lumOff val="2627"/>
                <a:alphaOff val="0"/>
                <a:tint val="96000"/>
                <a:lumMod val="100000"/>
              </a:schemeClr>
            </a:gs>
            <a:gs pos="78000">
              <a:schemeClr val="accent2">
                <a:hueOff val="-592857"/>
                <a:satOff val="2840"/>
                <a:lumOff val="2627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Aufbau </a:t>
          </a:r>
          <a:r>
            <a:rPr lang="en-US" sz="3200" kern="1200" dirty="0" err="1"/>
            <a:t>einer</a:t>
          </a:r>
          <a:r>
            <a:rPr lang="en-US" sz="3200" kern="1200" dirty="0"/>
            <a:t> Blockchain</a:t>
          </a:r>
        </a:p>
      </dsp:txBody>
      <dsp:txXfrm>
        <a:off x="36553" y="890503"/>
        <a:ext cx="6555698" cy="675694"/>
      </dsp:txXfrm>
    </dsp:sp>
    <dsp:sp modelId="{D243E25A-A971-4318-BF80-5E71F268CDE4}">
      <dsp:nvSpPr>
        <dsp:cNvPr id="0" name=""/>
        <dsp:cNvSpPr/>
      </dsp:nvSpPr>
      <dsp:spPr>
        <a:xfrm>
          <a:off x="0" y="1694910"/>
          <a:ext cx="6628804" cy="748800"/>
        </a:xfrm>
        <a:prstGeom prst="roundRect">
          <a:avLst/>
        </a:prstGeom>
        <a:gradFill rotWithShape="0">
          <a:gsLst>
            <a:gs pos="0">
              <a:schemeClr val="accent2">
                <a:hueOff val="-1185714"/>
                <a:satOff val="5680"/>
                <a:lumOff val="5255"/>
                <a:alphaOff val="0"/>
                <a:tint val="96000"/>
                <a:lumMod val="100000"/>
              </a:schemeClr>
            </a:gs>
            <a:gs pos="78000">
              <a:schemeClr val="accent2">
                <a:hueOff val="-1185714"/>
                <a:satOff val="5680"/>
                <a:lumOff val="5255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 err="1"/>
            <a:t>Verteilte</a:t>
          </a:r>
          <a:r>
            <a:rPr lang="en-US" sz="3200" kern="1200" dirty="0"/>
            <a:t> Blockchain</a:t>
          </a:r>
        </a:p>
      </dsp:txBody>
      <dsp:txXfrm>
        <a:off x="36553" y="1731463"/>
        <a:ext cx="6555698" cy="675694"/>
      </dsp:txXfrm>
    </dsp:sp>
    <dsp:sp modelId="{DCB80ACC-F54D-4E56-994A-16EC99BDD1D7}">
      <dsp:nvSpPr>
        <dsp:cNvPr id="0" name=""/>
        <dsp:cNvSpPr/>
      </dsp:nvSpPr>
      <dsp:spPr>
        <a:xfrm>
          <a:off x="0" y="2535870"/>
          <a:ext cx="6628804" cy="748800"/>
        </a:xfrm>
        <a:prstGeom prst="roundRect">
          <a:avLst/>
        </a:prstGeom>
        <a:gradFill rotWithShape="0">
          <a:gsLst>
            <a:gs pos="0">
              <a:schemeClr val="accent2">
                <a:hueOff val="-1778572"/>
                <a:satOff val="8520"/>
                <a:lumOff val="7882"/>
                <a:alphaOff val="0"/>
                <a:tint val="96000"/>
                <a:lumMod val="100000"/>
              </a:schemeClr>
            </a:gs>
            <a:gs pos="78000">
              <a:schemeClr val="accent2">
                <a:hueOff val="-1778572"/>
                <a:satOff val="8520"/>
                <a:lumOff val="7882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 err="1"/>
            <a:t>Beispiel</a:t>
          </a:r>
          <a:r>
            <a:rPr lang="en-US" sz="3200" kern="1200" dirty="0"/>
            <a:t> Bitcoin</a:t>
          </a:r>
        </a:p>
      </dsp:txBody>
      <dsp:txXfrm>
        <a:off x="36553" y="2572423"/>
        <a:ext cx="6555698" cy="675694"/>
      </dsp:txXfrm>
    </dsp:sp>
    <dsp:sp modelId="{987AC45F-3F3F-488F-AA87-A6E186CC48BF}">
      <dsp:nvSpPr>
        <dsp:cNvPr id="0" name=""/>
        <dsp:cNvSpPr/>
      </dsp:nvSpPr>
      <dsp:spPr>
        <a:xfrm>
          <a:off x="0" y="3376830"/>
          <a:ext cx="6628804" cy="748800"/>
        </a:xfrm>
        <a:prstGeom prst="roundRect">
          <a:avLst/>
        </a:prstGeom>
        <a:gradFill rotWithShape="0">
          <a:gsLst>
            <a:gs pos="0">
              <a:schemeClr val="accent2">
                <a:hueOff val="-2371429"/>
                <a:satOff val="11360"/>
                <a:lumOff val="10510"/>
                <a:alphaOff val="0"/>
                <a:tint val="96000"/>
                <a:lumMod val="100000"/>
              </a:schemeClr>
            </a:gs>
            <a:gs pos="78000">
              <a:schemeClr val="accent2">
                <a:hueOff val="-2371429"/>
                <a:satOff val="11360"/>
                <a:lumOff val="1051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 err="1"/>
            <a:t>Beispiel</a:t>
          </a:r>
          <a:r>
            <a:rPr lang="en-US" sz="3200" kern="1200" dirty="0"/>
            <a:t> Ethereum</a:t>
          </a:r>
        </a:p>
      </dsp:txBody>
      <dsp:txXfrm>
        <a:off x="36553" y="3413383"/>
        <a:ext cx="6555698" cy="675694"/>
      </dsp:txXfrm>
    </dsp:sp>
    <dsp:sp modelId="{C3A1B40B-5EB7-4806-9273-B5442C7C71A4}">
      <dsp:nvSpPr>
        <dsp:cNvPr id="0" name=""/>
        <dsp:cNvSpPr/>
      </dsp:nvSpPr>
      <dsp:spPr>
        <a:xfrm>
          <a:off x="0" y="4217790"/>
          <a:ext cx="6628804" cy="748800"/>
        </a:xfrm>
        <a:prstGeom prst="roundRect">
          <a:avLst/>
        </a:prstGeom>
        <a:gradFill rotWithShape="0">
          <a:gsLst>
            <a:gs pos="0">
              <a:schemeClr val="accent2">
                <a:hueOff val="-2964286"/>
                <a:satOff val="14200"/>
                <a:lumOff val="13137"/>
                <a:alphaOff val="0"/>
                <a:tint val="96000"/>
                <a:lumMod val="100000"/>
              </a:schemeClr>
            </a:gs>
            <a:gs pos="78000">
              <a:schemeClr val="accent2">
                <a:hueOff val="-2964286"/>
                <a:satOff val="14200"/>
                <a:lumOff val="13137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 err="1"/>
            <a:t>Zugriff</a:t>
          </a:r>
          <a:r>
            <a:rPr lang="en-US" sz="3200" kern="1200" dirty="0"/>
            <a:t> auf </a:t>
          </a:r>
          <a:r>
            <a:rPr lang="en-US" sz="3200" kern="1200" dirty="0" err="1"/>
            <a:t>eine</a:t>
          </a:r>
          <a:r>
            <a:rPr lang="en-US" sz="3200" kern="1200" dirty="0"/>
            <a:t> Blockchain</a:t>
          </a:r>
        </a:p>
      </dsp:txBody>
      <dsp:txXfrm>
        <a:off x="36553" y="4254343"/>
        <a:ext cx="6555698" cy="67569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E446570-2A82-4828-A655-BBF64DA3FC88}">
      <dsp:nvSpPr>
        <dsp:cNvPr id="0" name=""/>
        <dsp:cNvSpPr/>
      </dsp:nvSpPr>
      <dsp:spPr>
        <a:xfrm>
          <a:off x="0" y="2232390"/>
          <a:ext cx="6628804" cy="51480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2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200" kern="1200" dirty="0"/>
            <a:t>https://www.youtube.com/watch?v=pUihIIdE9os</a:t>
          </a:r>
          <a:endParaRPr lang="en-US" sz="2200" kern="1200" dirty="0"/>
        </a:p>
      </dsp:txBody>
      <dsp:txXfrm>
        <a:off x="25130" y="2257520"/>
        <a:ext cx="6578544" cy="46454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14489A-1229-4F6D-853B-3679D99A2058}">
      <dsp:nvSpPr>
        <dsp:cNvPr id="0" name=""/>
        <dsp:cNvSpPr/>
      </dsp:nvSpPr>
      <dsp:spPr>
        <a:xfrm>
          <a:off x="0" y="12990"/>
          <a:ext cx="6628804" cy="74880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2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Hash SHA256</a:t>
          </a:r>
        </a:p>
      </dsp:txBody>
      <dsp:txXfrm>
        <a:off x="36553" y="49543"/>
        <a:ext cx="6555698" cy="675694"/>
      </dsp:txXfrm>
    </dsp:sp>
    <dsp:sp modelId="{F0DCC823-0D0C-4745-91C2-982A62736216}">
      <dsp:nvSpPr>
        <dsp:cNvPr id="0" name=""/>
        <dsp:cNvSpPr/>
      </dsp:nvSpPr>
      <dsp:spPr>
        <a:xfrm>
          <a:off x="0" y="853950"/>
          <a:ext cx="6628804" cy="748800"/>
        </a:xfrm>
        <a:prstGeom prst="roundRect">
          <a:avLst/>
        </a:prstGeom>
        <a:gradFill rotWithShape="0">
          <a:gsLst>
            <a:gs pos="0">
              <a:schemeClr val="accent2">
                <a:hueOff val="-592857"/>
                <a:satOff val="2840"/>
                <a:lumOff val="2627"/>
                <a:alphaOff val="0"/>
                <a:tint val="96000"/>
                <a:lumMod val="100000"/>
              </a:schemeClr>
            </a:gs>
            <a:gs pos="78000">
              <a:schemeClr val="accent2">
                <a:hueOff val="-592857"/>
                <a:satOff val="2840"/>
                <a:lumOff val="2627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Block</a:t>
          </a:r>
        </a:p>
      </dsp:txBody>
      <dsp:txXfrm>
        <a:off x="36553" y="890503"/>
        <a:ext cx="6555698" cy="675694"/>
      </dsp:txXfrm>
    </dsp:sp>
    <dsp:sp modelId="{566CD64E-57D7-4784-A582-967A795980B5}">
      <dsp:nvSpPr>
        <dsp:cNvPr id="0" name=""/>
        <dsp:cNvSpPr/>
      </dsp:nvSpPr>
      <dsp:spPr>
        <a:xfrm>
          <a:off x="0" y="1694910"/>
          <a:ext cx="6628804" cy="748800"/>
        </a:xfrm>
        <a:prstGeom prst="roundRect">
          <a:avLst/>
        </a:prstGeom>
        <a:gradFill rotWithShape="0">
          <a:gsLst>
            <a:gs pos="0">
              <a:schemeClr val="accent2">
                <a:hueOff val="-1185714"/>
                <a:satOff val="5680"/>
                <a:lumOff val="5255"/>
                <a:alphaOff val="0"/>
                <a:tint val="96000"/>
                <a:lumMod val="100000"/>
              </a:schemeClr>
            </a:gs>
            <a:gs pos="78000">
              <a:schemeClr val="accent2">
                <a:hueOff val="-1185714"/>
                <a:satOff val="5680"/>
                <a:lumOff val="5255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Blockchain</a:t>
          </a:r>
        </a:p>
      </dsp:txBody>
      <dsp:txXfrm>
        <a:off x="36553" y="1731463"/>
        <a:ext cx="6555698" cy="675694"/>
      </dsp:txXfrm>
    </dsp:sp>
    <dsp:sp modelId="{174E7200-25EE-406F-838D-970F8A0B861C}">
      <dsp:nvSpPr>
        <dsp:cNvPr id="0" name=""/>
        <dsp:cNvSpPr/>
      </dsp:nvSpPr>
      <dsp:spPr>
        <a:xfrm>
          <a:off x="0" y="2535870"/>
          <a:ext cx="6628804" cy="748800"/>
        </a:xfrm>
        <a:prstGeom prst="roundRect">
          <a:avLst/>
        </a:prstGeom>
        <a:gradFill rotWithShape="0">
          <a:gsLst>
            <a:gs pos="0">
              <a:schemeClr val="accent2">
                <a:hueOff val="-1778572"/>
                <a:satOff val="8520"/>
                <a:lumOff val="7882"/>
                <a:alphaOff val="0"/>
                <a:tint val="96000"/>
                <a:lumMod val="100000"/>
              </a:schemeClr>
            </a:gs>
            <a:gs pos="78000">
              <a:schemeClr val="accent2">
                <a:hueOff val="-1778572"/>
                <a:satOff val="8520"/>
                <a:lumOff val="7882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Coin</a:t>
          </a:r>
        </a:p>
      </dsp:txBody>
      <dsp:txXfrm>
        <a:off x="36553" y="2572423"/>
        <a:ext cx="6555698" cy="675694"/>
      </dsp:txXfrm>
    </dsp:sp>
    <dsp:sp modelId="{5ADE99DD-25C7-4A2A-918E-EE23A5D4B38A}">
      <dsp:nvSpPr>
        <dsp:cNvPr id="0" name=""/>
        <dsp:cNvSpPr/>
      </dsp:nvSpPr>
      <dsp:spPr>
        <a:xfrm>
          <a:off x="0" y="3376830"/>
          <a:ext cx="6628804" cy="748800"/>
        </a:xfrm>
        <a:prstGeom prst="roundRect">
          <a:avLst/>
        </a:prstGeom>
        <a:gradFill rotWithShape="0">
          <a:gsLst>
            <a:gs pos="0">
              <a:schemeClr val="accent2">
                <a:hueOff val="-2371429"/>
                <a:satOff val="11360"/>
                <a:lumOff val="10510"/>
                <a:alphaOff val="0"/>
                <a:tint val="96000"/>
                <a:lumMod val="100000"/>
              </a:schemeClr>
            </a:gs>
            <a:gs pos="78000">
              <a:schemeClr val="accent2">
                <a:hueOff val="-2371429"/>
                <a:satOff val="11360"/>
                <a:lumOff val="1051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 err="1"/>
            <a:t>Signatur</a:t>
          </a:r>
          <a:endParaRPr lang="en-US" sz="3200" kern="1200" dirty="0"/>
        </a:p>
      </dsp:txBody>
      <dsp:txXfrm>
        <a:off x="36553" y="3413383"/>
        <a:ext cx="6555698" cy="675694"/>
      </dsp:txXfrm>
    </dsp:sp>
    <dsp:sp modelId="{E09A6A4A-2A27-4F91-8D27-4F032107E862}">
      <dsp:nvSpPr>
        <dsp:cNvPr id="0" name=""/>
        <dsp:cNvSpPr/>
      </dsp:nvSpPr>
      <dsp:spPr>
        <a:xfrm>
          <a:off x="0" y="4217790"/>
          <a:ext cx="6628804" cy="748800"/>
        </a:xfrm>
        <a:prstGeom prst="roundRect">
          <a:avLst/>
        </a:prstGeom>
        <a:gradFill rotWithShape="0">
          <a:gsLst>
            <a:gs pos="0">
              <a:schemeClr val="accent2">
                <a:hueOff val="-2964286"/>
                <a:satOff val="14200"/>
                <a:lumOff val="13137"/>
                <a:alphaOff val="0"/>
                <a:tint val="96000"/>
                <a:lumMod val="100000"/>
              </a:schemeClr>
            </a:gs>
            <a:gs pos="78000">
              <a:schemeClr val="accent2">
                <a:hueOff val="-2964286"/>
                <a:satOff val="14200"/>
                <a:lumOff val="13137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Private und </a:t>
          </a:r>
          <a:r>
            <a:rPr lang="en-US" sz="3200" kern="1200" dirty="0" err="1"/>
            <a:t>öffentliche</a:t>
          </a:r>
          <a:r>
            <a:rPr lang="en-US" sz="3200" kern="1200" dirty="0"/>
            <a:t> </a:t>
          </a:r>
          <a:r>
            <a:rPr lang="en-US" sz="3200" kern="1200" dirty="0" err="1"/>
            <a:t>Adresse</a:t>
          </a:r>
          <a:endParaRPr lang="en-US" sz="3200" kern="1200" dirty="0"/>
        </a:p>
      </dsp:txBody>
      <dsp:txXfrm>
        <a:off x="36553" y="4254343"/>
        <a:ext cx="6555698" cy="67569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14489A-1229-4F6D-853B-3679D99A2058}">
      <dsp:nvSpPr>
        <dsp:cNvPr id="0" name=""/>
        <dsp:cNvSpPr/>
      </dsp:nvSpPr>
      <dsp:spPr>
        <a:xfrm>
          <a:off x="0" y="245190"/>
          <a:ext cx="6628804" cy="67860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2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Satoshi Nakamoto </a:t>
          </a:r>
          <a:r>
            <a:rPr lang="en-US" sz="2900" kern="1200" dirty="0" err="1"/>
            <a:t>vor</a:t>
          </a:r>
          <a:r>
            <a:rPr lang="en-US" sz="2900" kern="1200" dirty="0"/>
            <a:t> 16 Jahren</a:t>
          </a:r>
        </a:p>
      </dsp:txBody>
      <dsp:txXfrm>
        <a:off x="33127" y="278317"/>
        <a:ext cx="6562550" cy="612346"/>
      </dsp:txXfrm>
    </dsp:sp>
    <dsp:sp modelId="{F0DCC823-0D0C-4745-91C2-982A62736216}">
      <dsp:nvSpPr>
        <dsp:cNvPr id="0" name=""/>
        <dsp:cNvSpPr/>
      </dsp:nvSpPr>
      <dsp:spPr>
        <a:xfrm>
          <a:off x="0" y="1007310"/>
          <a:ext cx="6628804" cy="678600"/>
        </a:xfrm>
        <a:prstGeom prst="roundRect">
          <a:avLst/>
        </a:prstGeom>
        <a:gradFill rotWithShape="0">
          <a:gsLst>
            <a:gs pos="0">
              <a:schemeClr val="accent2">
                <a:hueOff val="-592857"/>
                <a:satOff val="2840"/>
                <a:lumOff val="2627"/>
                <a:alphaOff val="0"/>
                <a:tint val="96000"/>
                <a:lumMod val="100000"/>
              </a:schemeClr>
            </a:gs>
            <a:gs pos="78000">
              <a:schemeClr val="accent2">
                <a:hueOff val="-592857"/>
                <a:satOff val="2840"/>
                <a:lumOff val="2627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 err="1"/>
            <a:t>Konsensalgorithmus</a:t>
          </a:r>
          <a:r>
            <a:rPr lang="en-US" sz="2900" kern="1200" dirty="0"/>
            <a:t>: Proof of Work</a:t>
          </a:r>
        </a:p>
      </dsp:txBody>
      <dsp:txXfrm>
        <a:off x="33127" y="1040437"/>
        <a:ext cx="6562550" cy="612346"/>
      </dsp:txXfrm>
    </dsp:sp>
    <dsp:sp modelId="{566CD64E-57D7-4784-A582-967A795980B5}">
      <dsp:nvSpPr>
        <dsp:cNvPr id="0" name=""/>
        <dsp:cNvSpPr/>
      </dsp:nvSpPr>
      <dsp:spPr>
        <a:xfrm>
          <a:off x="0" y="1769430"/>
          <a:ext cx="6628804" cy="678600"/>
        </a:xfrm>
        <a:prstGeom prst="roundRect">
          <a:avLst/>
        </a:prstGeom>
        <a:gradFill rotWithShape="0">
          <a:gsLst>
            <a:gs pos="0">
              <a:schemeClr val="accent2">
                <a:hueOff val="-1185714"/>
                <a:satOff val="5680"/>
                <a:lumOff val="5255"/>
                <a:alphaOff val="0"/>
                <a:tint val="96000"/>
                <a:lumMod val="100000"/>
              </a:schemeClr>
            </a:gs>
            <a:gs pos="78000">
              <a:schemeClr val="accent2">
                <a:hueOff val="-1185714"/>
                <a:satOff val="5680"/>
                <a:lumOff val="5255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“</a:t>
          </a:r>
          <a:r>
            <a:rPr lang="en-US" sz="2900" kern="1200" dirty="0" err="1"/>
            <a:t>Keine</a:t>
          </a:r>
          <a:r>
            <a:rPr lang="en-US" sz="2900" kern="1200" dirty="0"/>
            <a:t> Inflation”: 21 </a:t>
          </a:r>
          <a:r>
            <a:rPr lang="en-US" sz="2900" kern="1200" dirty="0" err="1"/>
            <a:t>Millionen</a:t>
          </a:r>
          <a:r>
            <a:rPr lang="en-US" sz="2900" kern="1200" dirty="0"/>
            <a:t> Coins</a:t>
          </a:r>
        </a:p>
      </dsp:txBody>
      <dsp:txXfrm>
        <a:off x="33127" y="1802557"/>
        <a:ext cx="6562550" cy="612346"/>
      </dsp:txXfrm>
    </dsp:sp>
    <dsp:sp modelId="{174E7200-25EE-406F-838D-970F8A0B861C}">
      <dsp:nvSpPr>
        <dsp:cNvPr id="0" name=""/>
        <dsp:cNvSpPr/>
      </dsp:nvSpPr>
      <dsp:spPr>
        <a:xfrm>
          <a:off x="0" y="2531550"/>
          <a:ext cx="6628804" cy="678600"/>
        </a:xfrm>
        <a:prstGeom prst="roundRect">
          <a:avLst/>
        </a:prstGeom>
        <a:gradFill rotWithShape="0">
          <a:gsLst>
            <a:gs pos="0">
              <a:schemeClr val="accent2">
                <a:hueOff val="-1778572"/>
                <a:satOff val="8520"/>
                <a:lumOff val="7882"/>
                <a:alphaOff val="0"/>
                <a:tint val="96000"/>
                <a:lumMod val="100000"/>
              </a:schemeClr>
            </a:gs>
            <a:gs pos="78000">
              <a:schemeClr val="accent2">
                <a:hueOff val="-1778572"/>
                <a:satOff val="8520"/>
                <a:lumOff val="7882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Ca. </a:t>
          </a:r>
          <a:r>
            <a:rPr lang="en-US" sz="2900" kern="1200" dirty="0" err="1"/>
            <a:t>ein</a:t>
          </a:r>
          <a:r>
            <a:rPr lang="en-US" sz="2900" kern="1200" dirty="0"/>
            <a:t> Block alle 10 </a:t>
          </a:r>
          <a:r>
            <a:rPr lang="en-US" sz="2900" kern="1200" dirty="0" err="1"/>
            <a:t>Minuten</a:t>
          </a:r>
          <a:endParaRPr lang="en-US" sz="2900" kern="1200" dirty="0"/>
        </a:p>
      </dsp:txBody>
      <dsp:txXfrm>
        <a:off x="33127" y="2564677"/>
        <a:ext cx="6562550" cy="612346"/>
      </dsp:txXfrm>
    </dsp:sp>
    <dsp:sp modelId="{5ADE99DD-25C7-4A2A-918E-EE23A5D4B38A}">
      <dsp:nvSpPr>
        <dsp:cNvPr id="0" name=""/>
        <dsp:cNvSpPr/>
      </dsp:nvSpPr>
      <dsp:spPr>
        <a:xfrm>
          <a:off x="0" y="3293670"/>
          <a:ext cx="6628804" cy="678600"/>
        </a:xfrm>
        <a:prstGeom prst="roundRect">
          <a:avLst/>
        </a:prstGeom>
        <a:gradFill rotWithShape="0">
          <a:gsLst>
            <a:gs pos="0">
              <a:schemeClr val="accent2">
                <a:hueOff val="-2371429"/>
                <a:satOff val="11360"/>
                <a:lumOff val="10510"/>
                <a:alphaOff val="0"/>
                <a:tint val="96000"/>
                <a:lumMod val="100000"/>
              </a:schemeClr>
            </a:gs>
            <a:gs pos="78000">
              <a:schemeClr val="accent2">
                <a:hueOff val="-2371429"/>
                <a:satOff val="11360"/>
                <a:lumOff val="1051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Coin: Bitcoin           </a:t>
          </a:r>
          <a:r>
            <a:rPr lang="en-US" sz="2900" kern="1200" dirty="0" err="1"/>
            <a:t>Abkürzung</a:t>
          </a:r>
          <a:r>
            <a:rPr lang="en-US" sz="2900" kern="1200" dirty="0"/>
            <a:t>: $BTC</a:t>
          </a:r>
        </a:p>
      </dsp:txBody>
      <dsp:txXfrm>
        <a:off x="33127" y="3326797"/>
        <a:ext cx="6562550" cy="612346"/>
      </dsp:txXfrm>
    </dsp:sp>
    <dsp:sp modelId="{E09A6A4A-2A27-4F91-8D27-4F032107E862}">
      <dsp:nvSpPr>
        <dsp:cNvPr id="0" name=""/>
        <dsp:cNvSpPr/>
      </dsp:nvSpPr>
      <dsp:spPr>
        <a:xfrm>
          <a:off x="0" y="4025414"/>
          <a:ext cx="6628804" cy="678600"/>
        </a:xfrm>
        <a:prstGeom prst="roundRect">
          <a:avLst/>
        </a:prstGeom>
        <a:gradFill rotWithShape="0">
          <a:gsLst>
            <a:gs pos="0">
              <a:schemeClr val="accent2">
                <a:hueOff val="-2964286"/>
                <a:satOff val="14200"/>
                <a:lumOff val="13137"/>
                <a:alphaOff val="0"/>
                <a:tint val="96000"/>
                <a:lumMod val="100000"/>
              </a:schemeClr>
            </a:gs>
            <a:gs pos="78000">
              <a:schemeClr val="accent2">
                <a:hueOff val="-2964286"/>
                <a:satOff val="14200"/>
                <a:lumOff val="13137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Mehr </a:t>
          </a:r>
          <a:r>
            <a:rPr lang="en-US" sz="2900" kern="1200" dirty="0" err="1"/>
            <a:t>Wertspeicher</a:t>
          </a:r>
          <a:r>
            <a:rPr lang="en-US" sz="2900" kern="1200" dirty="0"/>
            <a:t>; </a:t>
          </a:r>
          <a:r>
            <a:rPr lang="en-US" sz="2900" kern="1200" dirty="0" err="1"/>
            <a:t>Skaliert</a:t>
          </a:r>
          <a:r>
            <a:rPr lang="en-US" sz="2900" kern="1200" dirty="0"/>
            <a:t> nicht gut</a:t>
          </a:r>
        </a:p>
      </dsp:txBody>
      <dsp:txXfrm>
        <a:off x="33127" y="4058541"/>
        <a:ext cx="6562550" cy="61234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14489A-1229-4F6D-853B-3679D99A2058}">
      <dsp:nvSpPr>
        <dsp:cNvPr id="0" name=""/>
        <dsp:cNvSpPr/>
      </dsp:nvSpPr>
      <dsp:spPr>
        <a:xfrm>
          <a:off x="0" y="167790"/>
          <a:ext cx="6628804" cy="70200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2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2013 Whitepaper von </a:t>
          </a:r>
          <a:r>
            <a:rPr lang="en-US" sz="3000" kern="1200" dirty="0" err="1"/>
            <a:t>Vitalik</a:t>
          </a:r>
          <a:r>
            <a:rPr lang="en-US" sz="3000" kern="1200" dirty="0"/>
            <a:t> </a:t>
          </a:r>
          <a:r>
            <a:rPr lang="en-US" sz="3000" kern="1200" dirty="0" err="1"/>
            <a:t>Buterin</a:t>
          </a:r>
          <a:endParaRPr lang="en-US" sz="3000" kern="1200" dirty="0"/>
        </a:p>
      </dsp:txBody>
      <dsp:txXfrm>
        <a:off x="34269" y="202059"/>
        <a:ext cx="6560266" cy="633462"/>
      </dsp:txXfrm>
    </dsp:sp>
    <dsp:sp modelId="{F0DCC823-0D0C-4745-91C2-982A62736216}">
      <dsp:nvSpPr>
        <dsp:cNvPr id="0" name=""/>
        <dsp:cNvSpPr/>
      </dsp:nvSpPr>
      <dsp:spPr>
        <a:xfrm>
          <a:off x="0" y="956190"/>
          <a:ext cx="6628804" cy="702000"/>
        </a:xfrm>
        <a:prstGeom prst="roundRect">
          <a:avLst/>
        </a:prstGeom>
        <a:gradFill rotWithShape="0">
          <a:gsLst>
            <a:gs pos="0">
              <a:schemeClr val="accent2">
                <a:hueOff val="-592857"/>
                <a:satOff val="2840"/>
                <a:lumOff val="2627"/>
                <a:alphaOff val="0"/>
                <a:tint val="96000"/>
                <a:lumMod val="100000"/>
              </a:schemeClr>
            </a:gs>
            <a:gs pos="78000">
              <a:schemeClr val="accent2">
                <a:hueOff val="-592857"/>
                <a:satOff val="2840"/>
                <a:lumOff val="2627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 err="1"/>
            <a:t>Konsensalgorithmus</a:t>
          </a:r>
          <a:r>
            <a:rPr lang="en-US" sz="3000" kern="1200" dirty="0"/>
            <a:t>: Proof of Stake</a:t>
          </a:r>
        </a:p>
      </dsp:txBody>
      <dsp:txXfrm>
        <a:off x="34269" y="990459"/>
        <a:ext cx="6560266" cy="633462"/>
      </dsp:txXfrm>
    </dsp:sp>
    <dsp:sp modelId="{566CD64E-57D7-4784-A582-967A795980B5}">
      <dsp:nvSpPr>
        <dsp:cNvPr id="0" name=""/>
        <dsp:cNvSpPr/>
      </dsp:nvSpPr>
      <dsp:spPr>
        <a:xfrm>
          <a:off x="0" y="1744590"/>
          <a:ext cx="6628804" cy="702000"/>
        </a:xfrm>
        <a:prstGeom prst="roundRect">
          <a:avLst/>
        </a:prstGeom>
        <a:gradFill rotWithShape="0">
          <a:gsLst>
            <a:gs pos="0">
              <a:schemeClr val="accent2">
                <a:hueOff val="-1185714"/>
                <a:satOff val="5680"/>
                <a:lumOff val="5255"/>
                <a:alphaOff val="0"/>
                <a:tint val="96000"/>
                <a:lumMod val="100000"/>
              </a:schemeClr>
            </a:gs>
            <a:gs pos="78000">
              <a:schemeClr val="accent2">
                <a:hueOff val="-1185714"/>
                <a:satOff val="5680"/>
                <a:lumOff val="5255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Inflation: </a:t>
          </a:r>
          <a:r>
            <a:rPr lang="en-US" sz="3000" kern="1200" dirty="0" err="1"/>
            <a:t>Geldmenge</a:t>
          </a:r>
          <a:r>
            <a:rPr lang="en-US" sz="3000" kern="1200" dirty="0"/>
            <a:t> nicht </a:t>
          </a:r>
          <a:r>
            <a:rPr lang="en-US" sz="3000" kern="1200" dirty="0" err="1"/>
            <a:t>bestimmt</a:t>
          </a:r>
          <a:endParaRPr lang="en-US" sz="3000" kern="1200" dirty="0"/>
        </a:p>
      </dsp:txBody>
      <dsp:txXfrm>
        <a:off x="34269" y="1778859"/>
        <a:ext cx="6560266" cy="633462"/>
      </dsp:txXfrm>
    </dsp:sp>
    <dsp:sp modelId="{174E7200-25EE-406F-838D-970F8A0B861C}">
      <dsp:nvSpPr>
        <dsp:cNvPr id="0" name=""/>
        <dsp:cNvSpPr/>
      </dsp:nvSpPr>
      <dsp:spPr>
        <a:xfrm>
          <a:off x="0" y="2532990"/>
          <a:ext cx="6628804" cy="702000"/>
        </a:xfrm>
        <a:prstGeom prst="roundRect">
          <a:avLst/>
        </a:prstGeom>
        <a:gradFill rotWithShape="0">
          <a:gsLst>
            <a:gs pos="0">
              <a:schemeClr val="accent2">
                <a:hueOff val="-1778572"/>
                <a:satOff val="8520"/>
                <a:lumOff val="7882"/>
                <a:alphaOff val="0"/>
                <a:tint val="96000"/>
                <a:lumMod val="100000"/>
              </a:schemeClr>
            </a:gs>
            <a:gs pos="78000">
              <a:schemeClr val="accent2">
                <a:hueOff val="-1778572"/>
                <a:satOff val="8520"/>
                <a:lumOff val="7882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Ca. </a:t>
          </a:r>
          <a:r>
            <a:rPr lang="en-US" sz="3000" kern="1200" dirty="0" err="1"/>
            <a:t>ein</a:t>
          </a:r>
          <a:r>
            <a:rPr lang="en-US" sz="3000" kern="1200" dirty="0"/>
            <a:t> Block alle 12 </a:t>
          </a:r>
          <a:r>
            <a:rPr lang="en-US" sz="3000" kern="1200" dirty="0" err="1"/>
            <a:t>Sekunden</a:t>
          </a:r>
          <a:endParaRPr lang="en-US" sz="3000" kern="1200" dirty="0"/>
        </a:p>
      </dsp:txBody>
      <dsp:txXfrm>
        <a:off x="34269" y="2567259"/>
        <a:ext cx="6560266" cy="633462"/>
      </dsp:txXfrm>
    </dsp:sp>
    <dsp:sp modelId="{5ADE99DD-25C7-4A2A-918E-EE23A5D4B38A}">
      <dsp:nvSpPr>
        <dsp:cNvPr id="0" name=""/>
        <dsp:cNvSpPr/>
      </dsp:nvSpPr>
      <dsp:spPr>
        <a:xfrm>
          <a:off x="0" y="3321390"/>
          <a:ext cx="6628804" cy="702000"/>
        </a:xfrm>
        <a:prstGeom prst="roundRect">
          <a:avLst/>
        </a:prstGeom>
        <a:gradFill rotWithShape="0">
          <a:gsLst>
            <a:gs pos="0">
              <a:schemeClr val="accent2">
                <a:hueOff val="-2371429"/>
                <a:satOff val="11360"/>
                <a:lumOff val="10510"/>
                <a:alphaOff val="0"/>
                <a:tint val="96000"/>
                <a:lumMod val="100000"/>
              </a:schemeClr>
            </a:gs>
            <a:gs pos="78000">
              <a:schemeClr val="accent2">
                <a:hueOff val="-2371429"/>
                <a:satOff val="11360"/>
                <a:lumOff val="1051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Coin: Ether          </a:t>
          </a:r>
          <a:r>
            <a:rPr lang="en-US" sz="3000" kern="1200" dirty="0" err="1"/>
            <a:t>Abkürzung</a:t>
          </a:r>
          <a:r>
            <a:rPr lang="en-US" sz="3000" kern="1200" dirty="0"/>
            <a:t>: $ETH</a:t>
          </a:r>
        </a:p>
      </dsp:txBody>
      <dsp:txXfrm>
        <a:off x="34269" y="3355659"/>
        <a:ext cx="6560266" cy="633462"/>
      </dsp:txXfrm>
    </dsp:sp>
    <dsp:sp modelId="{E09A6A4A-2A27-4F91-8D27-4F032107E862}">
      <dsp:nvSpPr>
        <dsp:cNvPr id="0" name=""/>
        <dsp:cNvSpPr/>
      </dsp:nvSpPr>
      <dsp:spPr>
        <a:xfrm>
          <a:off x="0" y="4078366"/>
          <a:ext cx="6628804" cy="702000"/>
        </a:xfrm>
        <a:prstGeom prst="roundRect">
          <a:avLst/>
        </a:prstGeom>
        <a:gradFill rotWithShape="0">
          <a:gsLst>
            <a:gs pos="0">
              <a:schemeClr val="accent2">
                <a:hueOff val="-2964286"/>
                <a:satOff val="14200"/>
                <a:lumOff val="13137"/>
                <a:alphaOff val="0"/>
                <a:tint val="96000"/>
                <a:lumMod val="100000"/>
              </a:schemeClr>
            </a:gs>
            <a:gs pos="78000">
              <a:schemeClr val="accent2">
                <a:hueOff val="-2964286"/>
                <a:satOff val="14200"/>
                <a:lumOff val="13137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 err="1"/>
            <a:t>Skaliert</a:t>
          </a:r>
          <a:r>
            <a:rPr lang="en-US" sz="3000" kern="1200" dirty="0"/>
            <a:t> </a:t>
          </a:r>
          <a:r>
            <a:rPr lang="en-US" sz="3000" kern="1200" dirty="0" err="1"/>
            <a:t>besser</a:t>
          </a:r>
          <a:endParaRPr lang="en-US" sz="3000" kern="1200" dirty="0"/>
        </a:p>
      </dsp:txBody>
      <dsp:txXfrm>
        <a:off x="34269" y="4112635"/>
        <a:ext cx="6560266" cy="63346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14489A-1229-4F6D-853B-3679D99A2058}">
      <dsp:nvSpPr>
        <dsp:cNvPr id="0" name=""/>
        <dsp:cNvSpPr/>
      </dsp:nvSpPr>
      <dsp:spPr>
        <a:xfrm>
          <a:off x="0" y="304387"/>
          <a:ext cx="6628804" cy="65520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2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Smart Contracts in Solidity</a:t>
          </a:r>
        </a:p>
      </dsp:txBody>
      <dsp:txXfrm>
        <a:off x="31984" y="336371"/>
        <a:ext cx="6564836" cy="591232"/>
      </dsp:txXfrm>
    </dsp:sp>
    <dsp:sp modelId="{F0DCC823-0D0C-4745-91C2-982A62736216}">
      <dsp:nvSpPr>
        <dsp:cNvPr id="0" name=""/>
        <dsp:cNvSpPr/>
      </dsp:nvSpPr>
      <dsp:spPr>
        <a:xfrm>
          <a:off x="0" y="1058430"/>
          <a:ext cx="6628804" cy="655200"/>
        </a:xfrm>
        <a:prstGeom prst="roundRect">
          <a:avLst/>
        </a:prstGeom>
        <a:gradFill rotWithShape="0">
          <a:gsLst>
            <a:gs pos="0">
              <a:schemeClr val="accent2">
                <a:hueOff val="-592857"/>
                <a:satOff val="2840"/>
                <a:lumOff val="2627"/>
                <a:alphaOff val="0"/>
                <a:tint val="96000"/>
                <a:lumMod val="100000"/>
              </a:schemeClr>
            </a:gs>
            <a:gs pos="78000">
              <a:schemeClr val="accent2">
                <a:hueOff val="-592857"/>
                <a:satOff val="2840"/>
                <a:lumOff val="2627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Ethereum Virtual Machine (EVM)</a:t>
          </a:r>
        </a:p>
      </dsp:txBody>
      <dsp:txXfrm>
        <a:off x="31984" y="1090414"/>
        <a:ext cx="6564836" cy="591232"/>
      </dsp:txXfrm>
    </dsp:sp>
    <dsp:sp modelId="{566CD64E-57D7-4784-A582-967A795980B5}">
      <dsp:nvSpPr>
        <dsp:cNvPr id="0" name=""/>
        <dsp:cNvSpPr/>
      </dsp:nvSpPr>
      <dsp:spPr>
        <a:xfrm>
          <a:off x="0" y="1794270"/>
          <a:ext cx="6628804" cy="655200"/>
        </a:xfrm>
        <a:prstGeom prst="roundRect">
          <a:avLst/>
        </a:prstGeom>
        <a:gradFill rotWithShape="0">
          <a:gsLst>
            <a:gs pos="0">
              <a:schemeClr val="accent2">
                <a:hueOff val="-1185714"/>
                <a:satOff val="5680"/>
                <a:lumOff val="5255"/>
                <a:alphaOff val="0"/>
                <a:tint val="96000"/>
                <a:lumMod val="100000"/>
              </a:schemeClr>
            </a:gs>
            <a:gs pos="78000">
              <a:schemeClr val="accent2">
                <a:hueOff val="-1185714"/>
                <a:satOff val="5680"/>
                <a:lumOff val="5255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Decentralized Application: </a:t>
          </a:r>
          <a:r>
            <a:rPr lang="en-US" sz="2800" kern="1200" dirty="0" err="1"/>
            <a:t>dApp</a:t>
          </a:r>
          <a:r>
            <a:rPr lang="en-US" sz="2800" kern="1200" dirty="0"/>
            <a:t> </a:t>
          </a:r>
        </a:p>
      </dsp:txBody>
      <dsp:txXfrm>
        <a:off x="31984" y="1826254"/>
        <a:ext cx="6564836" cy="591232"/>
      </dsp:txXfrm>
    </dsp:sp>
    <dsp:sp modelId="{174E7200-25EE-406F-838D-970F8A0B861C}">
      <dsp:nvSpPr>
        <dsp:cNvPr id="0" name=""/>
        <dsp:cNvSpPr/>
      </dsp:nvSpPr>
      <dsp:spPr>
        <a:xfrm>
          <a:off x="0" y="2530110"/>
          <a:ext cx="6628804" cy="655200"/>
        </a:xfrm>
        <a:prstGeom prst="roundRect">
          <a:avLst/>
        </a:prstGeom>
        <a:gradFill rotWithShape="0">
          <a:gsLst>
            <a:gs pos="0">
              <a:schemeClr val="accent2">
                <a:hueOff val="-1778572"/>
                <a:satOff val="8520"/>
                <a:lumOff val="7882"/>
                <a:alphaOff val="0"/>
                <a:tint val="96000"/>
                <a:lumMod val="100000"/>
              </a:schemeClr>
            </a:gs>
            <a:gs pos="78000">
              <a:schemeClr val="accent2">
                <a:hueOff val="-1778572"/>
                <a:satOff val="8520"/>
                <a:lumOff val="7882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 err="1"/>
            <a:t>Dezentrale</a:t>
          </a:r>
          <a:r>
            <a:rPr lang="en-US" sz="2800" kern="1200" dirty="0"/>
            <a:t> </a:t>
          </a:r>
          <a:r>
            <a:rPr lang="en-US" sz="2800" kern="1200" dirty="0" err="1"/>
            <a:t>Autonome</a:t>
          </a:r>
          <a:r>
            <a:rPr lang="en-US" sz="2800" kern="1200" dirty="0"/>
            <a:t> </a:t>
          </a:r>
          <a:r>
            <a:rPr lang="en-US" sz="2800" kern="1200" dirty="0" err="1"/>
            <a:t>Organisation</a:t>
          </a:r>
          <a:r>
            <a:rPr lang="en-US" sz="2800" kern="1200" dirty="0"/>
            <a:t> DAO</a:t>
          </a:r>
        </a:p>
      </dsp:txBody>
      <dsp:txXfrm>
        <a:off x="31984" y="2562094"/>
        <a:ext cx="6564836" cy="591232"/>
      </dsp:txXfrm>
    </dsp:sp>
    <dsp:sp modelId="{5ADE99DD-25C7-4A2A-918E-EE23A5D4B38A}">
      <dsp:nvSpPr>
        <dsp:cNvPr id="0" name=""/>
        <dsp:cNvSpPr/>
      </dsp:nvSpPr>
      <dsp:spPr>
        <a:xfrm>
          <a:off x="0" y="3265950"/>
          <a:ext cx="6628804" cy="655200"/>
        </a:xfrm>
        <a:prstGeom prst="roundRect">
          <a:avLst/>
        </a:prstGeom>
        <a:gradFill rotWithShape="0">
          <a:gsLst>
            <a:gs pos="0">
              <a:schemeClr val="accent2">
                <a:hueOff val="-2371429"/>
                <a:satOff val="11360"/>
                <a:lumOff val="10510"/>
                <a:alphaOff val="0"/>
                <a:tint val="96000"/>
                <a:lumMod val="100000"/>
              </a:schemeClr>
            </a:gs>
            <a:gs pos="78000">
              <a:schemeClr val="accent2">
                <a:hueOff val="-2371429"/>
                <a:satOff val="11360"/>
                <a:lumOff val="1051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Non </a:t>
          </a:r>
          <a:r>
            <a:rPr lang="en-US" sz="2800" kern="1200" dirty="0" err="1"/>
            <a:t>fungable</a:t>
          </a:r>
          <a:r>
            <a:rPr lang="en-US" sz="2800" kern="1200" dirty="0"/>
            <a:t> Token NFT</a:t>
          </a:r>
        </a:p>
      </dsp:txBody>
      <dsp:txXfrm>
        <a:off x="31984" y="3297934"/>
        <a:ext cx="6564836" cy="591232"/>
      </dsp:txXfrm>
    </dsp:sp>
    <dsp:sp modelId="{E09A6A4A-2A27-4F91-8D27-4F032107E862}">
      <dsp:nvSpPr>
        <dsp:cNvPr id="0" name=""/>
        <dsp:cNvSpPr/>
      </dsp:nvSpPr>
      <dsp:spPr>
        <a:xfrm>
          <a:off x="0" y="3972461"/>
          <a:ext cx="6628804" cy="655200"/>
        </a:xfrm>
        <a:prstGeom prst="roundRect">
          <a:avLst/>
        </a:prstGeom>
        <a:gradFill rotWithShape="0">
          <a:gsLst>
            <a:gs pos="0">
              <a:schemeClr val="accent2">
                <a:hueOff val="-2964286"/>
                <a:satOff val="14200"/>
                <a:lumOff val="13137"/>
                <a:alphaOff val="0"/>
                <a:tint val="96000"/>
                <a:lumMod val="100000"/>
              </a:schemeClr>
            </a:gs>
            <a:gs pos="78000">
              <a:schemeClr val="accent2">
                <a:hueOff val="-2964286"/>
                <a:satOff val="14200"/>
                <a:lumOff val="13137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 err="1"/>
            <a:t>Soulbound</a:t>
          </a:r>
          <a:r>
            <a:rPr lang="en-US" sz="2800" kern="1200" dirty="0"/>
            <a:t> NFT</a:t>
          </a:r>
        </a:p>
      </dsp:txBody>
      <dsp:txXfrm>
        <a:off x="31984" y="4004445"/>
        <a:ext cx="6564836" cy="59123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E446570-2A82-4828-A655-BBF64DA3FC88}">
      <dsp:nvSpPr>
        <dsp:cNvPr id="0" name=""/>
        <dsp:cNvSpPr/>
      </dsp:nvSpPr>
      <dsp:spPr>
        <a:xfrm>
          <a:off x="0" y="1729290"/>
          <a:ext cx="6628804" cy="152100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2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 err="1"/>
            <a:t>Skript</a:t>
          </a:r>
          <a:r>
            <a:rPr lang="en-US" sz="6500" kern="1200" dirty="0"/>
            <a:t> + Ledger</a:t>
          </a:r>
        </a:p>
      </dsp:txBody>
      <dsp:txXfrm>
        <a:off x="74249" y="1803539"/>
        <a:ext cx="6480306" cy="137250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0ECF5F-D800-4529-953E-E107F3622C33}" type="datetimeFigureOut">
              <a:rPr lang="de-DE" smtClean="0"/>
              <a:t>05.02.2025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ABCC3A-1593-4D94-B224-D0CFAF09C6E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588269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ABCC3A-1593-4D94-B224-D0CFAF09C6EC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976775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ABCC3A-1593-4D94-B224-D0CFAF09C6EC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027130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ABCC3A-1593-4D94-B224-D0CFAF09C6EC}" type="slidenum">
              <a:rPr lang="de-DE" smtClean="0"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350259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ABCC3A-1593-4D94-B224-D0CFAF09C6EC}" type="slidenum">
              <a:rPr lang="de-DE" smtClean="0"/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506542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ABCC3A-1593-4D94-B224-D0CFAF09C6EC}" type="slidenum">
              <a:rPr lang="de-DE" smtClean="0"/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962273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ABCC3A-1593-4D94-B224-D0CFAF09C6EC}" type="slidenum">
              <a:rPr lang="de-DE" smtClean="0"/>
              <a:t>36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452185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ABCC3A-1593-4D94-B224-D0CFAF09C6EC}" type="slidenum">
              <a:rPr lang="de-DE" smtClean="0"/>
              <a:t>41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036371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ABCC3A-1593-4D94-B224-D0CFAF09C6EC}" type="slidenum">
              <a:rPr lang="de-DE" smtClean="0"/>
              <a:t>43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607519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ABCC3A-1593-4D94-B224-D0CFAF09C6EC}" type="slidenum">
              <a:rPr lang="de-DE" smtClean="0"/>
              <a:t>44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465580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ABCC3A-1593-4D94-B224-D0CFAF09C6EC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361162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ABCC3A-1593-4D94-B224-D0CFAF09C6EC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02354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ABCC3A-1593-4D94-B224-D0CFAF09C6EC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650207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ABCC3A-1593-4D94-B224-D0CFAF09C6EC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635744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ABCC3A-1593-4D94-B224-D0CFAF09C6EC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116178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ABCC3A-1593-4D94-B224-D0CFAF09C6EC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463310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ABCC3A-1593-4D94-B224-D0CFAF09C6EC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252679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ABCC3A-1593-4D94-B224-D0CFAF09C6EC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183934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9806E-8E94-473C-AEE7-BE6F15F85533}" type="datetime1">
              <a:rPr lang="en-US" smtClean="0"/>
              <a:t>2/5/2025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2778877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9806E-8E94-473C-AEE7-BE6F15F85533}" type="datetime1">
              <a:rPr lang="en-US" smtClean="0"/>
              <a:t>2/5/2025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4481809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9806E-8E94-473C-AEE7-BE6F15F85533}" type="datetime1">
              <a:rPr lang="en-US" smtClean="0"/>
              <a:t>2/5/2025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95677204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9806E-8E94-473C-AEE7-BE6F15F85533}" type="datetime1">
              <a:rPr lang="en-US" smtClean="0"/>
              <a:t>2/5/2025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2968225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 für 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9806E-8E94-473C-AEE7-BE6F15F85533}" type="datetime1">
              <a:rPr lang="en-US" smtClean="0"/>
              <a:t>2/5/2025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8159777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hr oder Fals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9806E-8E94-473C-AEE7-BE6F15F85533}" type="datetime1">
              <a:rPr lang="en-US" smtClean="0"/>
              <a:t>2/5/2025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5835938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9806E-8E94-473C-AEE7-BE6F15F85533}" type="datetime1">
              <a:rPr lang="en-US" smtClean="0"/>
              <a:t>2/5/2025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1890349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9806E-8E94-473C-AEE7-BE6F15F85533}" type="datetime1">
              <a:rPr lang="en-US" smtClean="0"/>
              <a:t>2/5/2025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7941906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9806E-8E94-473C-AEE7-BE6F15F85533}" type="datetime1">
              <a:rPr lang="en-US" smtClean="0"/>
              <a:t>2/5/2025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7992922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9806E-8E94-473C-AEE7-BE6F15F85533}" type="datetime1">
              <a:rPr lang="en-US" smtClean="0"/>
              <a:t>2/5/2025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8243664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9806E-8E94-473C-AEE7-BE6F15F85533}" type="datetime1">
              <a:rPr lang="en-US" smtClean="0"/>
              <a:t>2/5/2025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9059961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9806E-8E94-473C-AEE7-BE6F15F85533}" type="datetime1">
              <a:rPr lang="en-US" smtClean="0"/>
              <a:t>2/5/2025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3694565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9806E-8E94-473C-AEE7-BE6F15F85533}" type="datetime1">
              <a:rPr lang="en-US" smtClean="0"/>
              <a:t>2/5/2025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4770656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9806E-8E94-473C-AEE7-BE6F15F85533}" type="datetime1">
              <a:rPr lang="en-US" smtClean="0"/>
              <a:t>2/5/2025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6055690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9806E-8E94-473C-AEE7-BE6F15F85533}" type="datetime1">
              <a:rPr lang="en-US" smtClean="0"/>
              <a:t>2/5/2025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7952793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9806E-8E94-473C-AEE7-BE6F15F85533}" type="datetime1">
              <a:rPr lang="en-US" smtClean="0"/>
              <a:t>2/5/2025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7193103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89806E-8E94-473C-AEE7-BE6F15F85533}" type="datetime1">
              <a:rPr lang="en-US" smtClean="0"/>
              <a:t>2/5/2025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B4A918BC-4D43-4B42-B3C0-E7EBE25E6AF0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83370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2" r:id="rId1"/>
    <p:sldLayoutId id="2147483783" r:id="rId2"/>
    <p:sldLayoutId id="2147483784" r:id="rId3"/>
    <p:sldLayoutId id="2147483785" r:id="rId4"/>
    <p:sldLayoutId id="2147483786" r:id="rId5"/>
    <p:sldLayoutId id="2147483787" r:id="rId6"/>
    <p:sldLayoutId id="2147483788" r:id="rId7"/>
    <p:sldLayoutId id="2147483789" r:id="rId8"/>
    <p:sldLayoutId id="2147483790" r:id="rId9"/>
    <p:sldLayoutId id="2147483791" r:id="rId10"/>
    <p:sldLayoutId id="2147483792" r:id="rId11"/>
    <p:sldLayoutId id="2147483793" r:id="rId12"/>
    <p:sldLayoutId id="2147483794" r:id="rId13"/>
    <p:sldLayoutId id="2147483795" r:id="rId14"/>
    <p:sldLayoutId id="2147483796" r:id="rId15"/>
    <p:sldLayoutId id="2147483797" r:id="rId16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2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17.png"/><Relationship Id="rId4" Type="http://schemas.openxmlformats.org/officeDocument/2006/relationships/image" Target="../media/image10.png"/><Relationship Id="rId9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0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25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jpe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6.png"/><Relationship Id="rId4" Type="http://schemas.openxmlformats.org/officeDocument/2006/relationships/image" Target="../media/image25.jpeg"/><Relationship Id="rId9" Type="http://schemas.openxmlformats.org/officeDocument/2006/relationships/image" Target="../media/image3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jpeg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34.png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eg"/><Relationship Id="rId5" Type="http://schemas.openxmlformats.org/officeDocument/2006/relationships/image" Target="../media/image24.png"/><Relationship Id="rId4" Type="http://schemas.openxmlformats.org/officeDocument/2006/relationships/image" Target="../media/image5.jpe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eg"/><Relationship Id="rId3" Type="http://schemas.openxmlformats.org/officeDocument/2006/relationships/image" Target="../media/image4.png"/><Relationship Id="rId7" Type="http://schemas.openxmlformats.org/officeDocument/2006/relationships/image" Target="../media/image25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35.jpeg"/><Relationship Id="rId4" Type="http://schemas.openxmlformats.org/officeDocument/2006/relationships/image" Target="../media/image5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37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5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jpeg"/><Relationship Id="rId5" Type="http://schemas.openxmlformats.org/officeDocument/2006/relationships/image" Target="../media/image24.png"/><Relationship Id="rId4" Type="http://schemas.openxmlformats.org/officeDocument/2006/relationships/image" Target="../media/image37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jpeg"/><Relationship Id="rId5" Type="http://schemas.openxmlformats.org/officeDocument/2006/relationships/image" Target="../media/image24.png"/><Relationship Id="rId4" Type="http://schemas.openxmlformats.org/officeDocument/2006/relationships/image" Target="../media/image37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etherscan.io/token/0xc02aaa39b223fe8d0a0e5c4f27ead9083c756cc2" TargetMode="External"/><Relationship Id="rId2" Type="http://schemas.openxmlformats.org/officeDocument/2006/relationships/hyperlink" Target="https://eips.ethereum.org/EIPS/eip-20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etherscan.io/token/0xc02aaa39b223fe8d0a0e5c4f27ead9083c756cc2" TargetMode="External"/><Relationship Id="rId2" Type="http://schemas.openxmlformats.org/officeDocument/2006/relationships/hyperlink" Target="https://eips.ethereum.org/EIPS/eip-20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etherscan.io/token/0xc02aaa39b223fe8d0a0e5c4f27ead9083c756cc2" TargetMode="External"/><Relationship Id="rId2" Type="http://schemas.openxmlformats.org/officeDocument/2006/relationships/hyperlink" Target="https://eips.ethereum.org/EIPS/eip-20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etherscan.io/token/0xc02aaa39b223fe8d0a0e5c4f27ead9083c756cc2" TargetMode="External"/><Relationship Id="rId2" Type="http://schemas.openxmlformats.org/officeDocument/2006/relationships/hyperlink" Target="https://eips.ethereum.org/EIPS/eip-20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alchemy.com/docs/how-ethereum-transactions-work" TargetMode="Externa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image" Target="../media/image6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7" Type="http://schemas.openxmlformats.org/officeDocument/2006/relationships/image" Target="../media/image7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7" Type="http://schemas.openxmlformats.org/officeDocument/2006/relationships/image" Target="../media/image7.png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 descr="Ein Bild, das Text, Screenshot, Schneeflocke enthält.&#10;&#10;Automatisch generierte Beschreibung">
            <a:extLst>
              <a:ext uri="{FF2B5EF4-FFF2-40B4-BE49-F238E27FC236}">
                <a16:creationId xmlns:a16="http://schemas.microsoft.com/office/drawing/2014/main" id="{046E14FD-F8D9-E465-4E8F-46CB4E10410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5178" t="16667" r="18376" b="-1"/>
          <a:stretch/>
        </p:blipFill>
        <p:spPr>
          <a:xfrm>
            <a:off x="4269854" y="-8467"/>
            <a:ext cx="7922146" cy="6866467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F68B318-9A12-9E54-2189-8C7D2EEF75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8867" y="1678666"/>
            <a:ext cx="4088190" cy="2369093"/>
          </a:xfrm>
        </p:spPr>
        <p:txBody>
          <a:bodyPr>
            <a:normAutofit/>
          </a:bodyPr>
          <a:lstStyle/>
          <a:p>
            <a:r>
              <a:rPr lang="de-DE" sz="4400" dirty="0">
                <a:solidFill>
                  <a:schemeClr val="tx1"/>
                </a:solidFill>
              </a:rPr>
              <a:t>Grundlagen</a:t>
            </a:r>
            <a:br>
              <a:rPr lang="de-DE" sz="4400" dirty="0">
                <a:solidFill>
                  <a:schemeClr val="tx1"/>
                </a:solidFill>
              </a:rPr>
            </a:br>
            <a:r>
              <a:rPr lang="de-DE" sz="4400" dirty="0">
                <a:solidFill>
                  <a:schemeClr val="tx1"/>
                </a:solidFill>
              </a:rPr>
              <a:t>einer</a:t>
            </a:r>
            <a:br>
              <a:rPr lang="de-DE" sz="4400" dirty="0">
                <a:solidFill>
                  <a:schemeClr val="tx1"/>
                </a:solidFill>
              </a:rPr>
            </a:br>
            <a:r>
              <a:rPr lang="de-DE" sz="4400" dirty="0">
                <a:solidFill>
                  <a:schemeClr val="tx1"/>
                </a:solidFill>
              </a:rPr>
              <a:t>Blockchain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8B736C20-220D-06BF-EF2D-F79283E839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7335" y="4050831"/>
            <a:ext cx="4079721" cy="1096901"/>
          </a:xfrm>
        </p:spPr>
        <p:txBody>
          <a:bodyPr>
            <a:normAutofit/>
          </a:bodyPr>
          <a:lstStyle/>
          <a:p>
            <a:endParaRPr lang="de-DE" sz="1600" dirty="0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57C1A16-B8AB-4D99-A195-A38F556A6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F8A9B20B-D1DD-4573-B5EC-5580295192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Rectangle 23">
            <a:extLst>
              <a:ext uri="{FF2B5EF4-FFF2-40B4-BE49-F238E27FC236}">
                <a16:creationId xmlns:a16="http://schemas.microsoft.com/office/drawing/2014/main" id="{66D61E08-70C3-48D8-BEA0-787111DC3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37" name="Rectangle 25">
            <a:extLst>
              <a:ext uri="{FF2B5EF4-FFF2-40B4-BE49-F238E27FC236}">
                <a16:creationId xmlns:a16="http://schemas.microsoft.com/office/drawing/2014/main" id="{FC55298F-0AE5-478E-AD2B-03C2614C5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39" name="Isosceles Triangle 24">
            <a:extLst>
              <a:ext uri="{FF2B5EF4-FFF2-40B4-BE49-F238E27FC236}">
                <a16:creationId xmlns:a16="http://schemas.microsoft.com/office/drawing/2014/main" id="{C180E4EA-0B63-4779-A895-7E90E71088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41" name="Rectangle 27">
            <a:extLst>
              <a:ext uri="{FF2B5EF4-FFF2-40B4-BE49-F238E27FC236}">
                <a16:creationId xmlns:a16="http://schemas.microsoft.com/office/drawing/2014/main" id="{CEE01D9D-3DE8-4EED-B0D3-8F3C79CC76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43" name="Rectangle 28">
            <a:extLst>
              <a:ext uri="{FF2B5EF4-FFF2-40B4-BE49-F238E27FC236}">
                <a16:creationId xmlns:a16="http://schemas.microsoft.com/office/drawing/2014/main" id="{89AF5CE9-607F-43F4-8983-DCD6DA4051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45" name="Rectangle 29">
            <a:extLst>
              <a:ext uri="{FF2B5EF4-FFF2-40B4-BE49-F238E27FC236}">
                <a16:creationId xmlns:a16="http://schemas.microsoft.com/office/drawing/2014/main" id="{6EEA2DBD-9E1E-4521-8C01-F32AD18A8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47" name="Isosceles Triangle 29">
            <a:extLst>
              <a:ext uri="{FF2B5EF4-FFF2-40B4-BE49-F238E27FC236}">
                <a16:creationId xmlns:a16="http://schemas.microsoft.com/office/drawing/2014/main" id="{15BBD2C1-BA9B-46A9-A27A-33498B169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11082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 descr="Ein Bild, das Text, Screenshot, Schneeflocke enthält.&#10;&#10;Automatisch generierte Beschreibung">
            <a:extLst>
              <a:ext uri="{FF2B5EF4-FFF2-40B4-BE49-F238E27FC236}">
                <a16:creationId xmlns:a16="http://schemas.microsoft.com/office/drawing/2014/main" id="{046E14FD-F8D9-E465-4E8F-46CB4E10410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5178" t="16667" r="18376" b="-1"/>
          <a:stretch/>
        </p:blipFill>
        <p:spPr>
          <a:xfrm>
            <a:off x="4269854" y="-8467"/>
            <a:ext cx="7922146" cy="6866467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F68B318-9A12-9E54-2189-8C7D2EEF75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8867" y="1678666"/>
            <a:ext cx="4088190" cy="2369093"/>
          </a:xfrm>
        </p:spPr>
        <p:txBody>
          <a:bodyPr>
            <a:normAutofit/>
          </a:bodyPr>
          <a:lstStyle/>
          <a:p>
            <a:r>
              <a:rPr lang="de-DE" sz="4400" dirty="0" err="1">
                <a:solidFill>
                  <a:schemeClr val="tx1"/>
                </a:solidFill>
              </a:rPr>
              <a:t>SmartContracts</a:t>
            </a:r>
            <a:endParaRPr lang="de-DE" sz="4400" dirty="0">
              <a:solidFill>
                <a:schemeClr val="tx1"/>
              </a:solidFill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8B736C20-220D-06BF-EF2D-F79283E839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7335" y="4050831"/>
            <a:ext cx="4079721" cy="1096901"/>
          </a:xfrm>
        </p:spPr>
        <p:txBody>
          <a:bodyPr>
            <a:normAutofit/>
          </a:bodyPr>
          <a:lstStyle/>
          <a:p>
            <a:r>
              <a:rPr lang="de-DE" sz="1600" dirty="0"/>
              <a:t>heute und morgen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57C1A16-B8AB-4D99-A195-A38F556A6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F8A9B20B-D1DD-4573-B5EC-5580295192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Rectangle 23">
            <a:extLst>
              <a:ext uri="{FF2B5EF4-FFF2-40B4-BE49-F238E27FC236}">
                <a16:creationId xmlns:a16="http://schemas.microsoft.com/office/drawing/2014/main" id="{66D61E08-70C3-48D8-BEA0-787111DC3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37" name="Rectangle 25">
            <a:extLst>
              <a:ext uri="{FF2B5EF4-FFF2-40B4-BE49-F238E27FC236}">
                <a16:creationId xmlns:a16="http://schemas.microsoft.com/office/drawing/2014/main" id="{FC55298F-0AE5-478E-AD2B-03C2614C5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39" name="Isosceles Triangle 24">
            <a:extLst>
              <a:ext uri="{FF2B5EF4-FFF2-40B4-BE49-F238E27FC236}">
                <a16:creationId xmlns:a16="http://schemas.microsoft.com/office/drawing/2014/main" id="{C180E4EA-0B63-4779-A895-7E90E71088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41" name="Rectangle 27">
            <a:extLst>
              <a:ext uri="{FF2B5EF4-FFF2-40B4-BE49-F238E27FC236}">
                <a16:creationId xmlns:a16="http://schemas.microsoft.com/office/drawing/2014/main" id="{CEE01D9D-3DE8-4EED-B0D3-8F3C79CC76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43" name="Rectangle 28">
            <a:extLst>
              <a:ext uri="{FF2B5EF4-FFF2-40B4-BE49-F238E27FC236}">
                <a16:creationId xmlns:a16="http://schemas.microsoft.com/office/drawing/2014/main" id="{89AF5CE9-607F-43F4-8983-DCD6DA4051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45" name="Rectangle 29">
            <a:extLst>
              <a:ext uri="{FF2B5EF4-FFF2-40B4-BE49-F238E27FC236}">
                <a16:creationId xmlns:a16="http://schemas.microsoft.com/office/drawing/2014/main" id="{6EEA2DBD-9E1E-4521-8C01-F32AD18A8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47" name="Isosceles Triangle 29">
            <a:extLst>
              <a:ext uri="{FF2B5EF4-FFF2-40B4-BE49-F238E27FC236}">
                <a16:creationId xmlns:a16="http://schemas.microsoft.com/office/drawing/2014/main" id="{15BBD2C1-BA9B-46A9-A27A-33498B169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08548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8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0014EBB-BBC3-0437-0905-2F05D4C9AD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5633" y="460074"/>
            <a:ext cx="10197494" cy="1099457"/>
          </a:xfrm>
        </p:spPr>
        <p:txBody>
          <a:bodyPr>
            <a:normAutofit/>
          </a:bodyPr>
          <a:lstStyle/>
          <a:p>
            <a:r>
              <a:rPr lang="de-DE" dirty="0"/>
              <a:t>Handel </a:t>
            </a:r>
            <a:r>
              <a:rPr lang="de-DE" sz="2000" dirty="0">
                <a:solidFill>
                  <a:schemeClr val="tx1"/>
                </a:solidFill>
              </a:rPr>
              <a:t>gestern</a:t>
            </a:r>
          </a:p>
        </p:txBody>
      </p:sp>
      <p:sp>
        <p:nvSpPr>
          <p:cNvPr id="7" name="Isosceles Triangle 10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8" name="Isosceles Triangle 12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pic>
        <p:nvPicPr>
          <p:cNvPr id="40" name="Grafik 39">
            <a:extLst>
              <a:ext uri="{FF2B5EF4-FFF2-40B4-BE49-F238E27FC236}">
                <a16:creationId xmlns:a16="http://schemas.microsoft.com/office/drawing/2014/main" id="{DB2724A2-B70A-EB67-47C9-A2FCEEA1E35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68" r="62794"/>
          <a:stretch/>
        </p:blipFill>
        <p:spPr>
          <a:xfrm>
            <a:off x="1286933" y="1709057"/>
            <a:ext cx="3866575" cy="4129687"/>
          </a:xfrm>
          <a:prstGeom prst="rect">
            <a:avLst/>
          </a:prstGeom>
        </p:spPr>
      </p:pic>
      <p:sp>
        <p:nvSpPr>
          <p:cNvPr id="43" name="Rechteck 42">
            <a:extLst>
              <a:ext uri="{FF2B5EF4-FFF2-40B4-BE49-F238E27FC236}">
                <a16:creationId xmlns:a16="http://schemas.microsoft.com/office/drawing/2014/main" id="{93FD92A9-B454-922F-1DF8-B6FD519CA6FE}"/>
              </a:ext>
            </a:extLst>
          </p:cNvPr>
          <p:cNvSpPr/>
          <p:nvPr/>
        </p:nvSpPr>
        <p:spPr>
          <a:xfrm>
            <a:off x="5424454" y="2526649"/>
            <a:ext cx="2372397" cy="28422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4" name="Grafik 43">
            <a:extLst>
              <a:ext uri="{FF2B5EF4-FFF2-40B4-BE49-F238E27FC236}">
                <a16:creationId xmlns:a16="http://schemas.microsoft.com/office/drawing/2014/main" id="{6900768D-7B47-4177-6031-0A687956E2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8723" y="2924628"/>
            <a:ext cx="1597150" cy="1492736"/>
          </a:xfrm>
          <a:prstGeom prst="rect">
            <a:avLst/>
          </a:prstGeom>
        </p:spPr>
      </p:pic>
      <p:grpSp>
        <p:nvGrpSpPr>
          <p:cNvPr id="47" name="Gruppieren 46">
            <a:extLst>
              <a:ext uri="{FF2B5EF4-FFF2-40B4-BE49-F238E27FC236}">
                <a16:creationId xmlns:a16="http://schemas.microsoft.com/office/drawing/2014/main" id="{179C3DAB-F411-6AED-562E-47E8C5147812}"/>
              </a:ext>
            </a:extLst>
          </p:cNvPr>
          <p:cNvGrpSpPr/>
          <p:nvPr/>
        </p:nvGrpSpPr>
        <p:grpSpPr>
          <a:xfrm>
            <a:off x="4895850" y="2270206"/>
            <a:ext cx="3171947" cy="2878737"/>
            <a:chOff x="4895850" y="2270206"/>
            <a:chExt cx="3171947" cy="2878737"/>
          </a:xfrm>
        </p:grpSpPr>
        <p:sp>
          <p:nvSpPr>
            <p:cNvPr id="45" name="Pfeil: nach unten gekrümmt 44">
              <a:extLst>
                <a:ext uri="{FF2B5EF4-FFF2-40B4-BE49-F238E27FC236}">
                  <a16:creationId xmlns:a16="http://schemas.microsoft.com/office/drawing/2014/main" id="{BEB7489C-EAE5-9BDB-866D-A96D305BD0AB}"/>
                </a:ext>
              </a:extLst>
            </p:cNvPr>
            <p:cNvSpPr/>
            <p:nvPr/>
          </p:nvSpPr>
          <p:spPr>
            <a:xfrm rot="10800000">
              <a:off x="4895850" y="3990149"/>
              <a:ext cx="3100998" cy="1158794"/>
            </a:xfrm>
            <a:prstGeom prst="curvedDownArrow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46" name="Pfeil: nach unten gekrümmt 45">
              <a:extLst>
                <a:ext uri="{FF2B5EF4-FFF2-40B4-BE49-F238E27FC236}">
                  <a16:creationId xmlns:a16="http://schemas.microsoft.com/office/drawing/2014/main" id="{DCCEF202-580E-B138-AF48-0B07DF9F5191}"/>
                </a:ext>
              </a:extLst>
            </p:cNvPr>
            <p:cNvSpPr/>
            <p:nvPr/>
          </p:nvSpPr>
          <p:spPr>
            <a:xfrm>
              <a:off x="4966799" y="2270206"/>
              <a:ext cx="3100998" cy="1158794"/>
            </a:xfrm>
            <a:prstGeom prst="curvedDownArrow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</p:grpSp>
      <p:pic>
        <p:nvPicPr>
          <p:cNvPr id="48" name="Grafik 47">
            <a:extLst>
              <a:ext uri="{FF2B5EF4-FFF2-40B4-BE49-F238E27FC236}">
                <a16:creationId xmlns:a16="http://schemas.microsoft.com/office/drawing/2014/main" id="{5E5E2156-0679-FAEE-D5D1-0FC36D6D60D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5428"/>
          <a:stretch/>
        </p:blipFill>
        <p:spPr>
          <a:xfrm>
            <a:off x="8165516" y="1709057"/>
            <a:ext cx="3609080" cy="4129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514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8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Isosceles Triangle 10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8" name="Isosceles Triangle 12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1E916B52-8EFA-6C2A-BDC0-A3F3C142F7E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315" t="11780" r="63986" b="12178"/>
          <a:stretch/>
        </p:blipFill>
        <p:spPr>
          <a:xfrm>
            <a:off x="1523409" y="1709057"/>
            <a:ext cx="4348224" cy="3957097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C7ECD7B8-FB4D-49DE-18F6-F829177CC5D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1923" t="13201" r="4642" b="8848"/>
          <a:stretch/>
        </p:blipFill>
        <p:spPr>
          <a:xfrm>
            <a:off x="7374194" y="1905491"/>
            <a:ext cx="4153146" cy="4020852"/>
          </a:xfrm>
          <a:prstGeom prst="rect">
            <a:avLst/>
          </a:prstGeom>
        </p:spPr>
      </p:pic>
      <p:sp>
        <p:nvSpPr>
          <p:cNvPr id="5" name="Titel 1">
            <a:extLst>
              <a:ext uri="{FF2B5EF4-FFF2-40B4-BE49-F238E27FC236}">
                <a16:creationId xmlns:a16="http://schemas.microsoft.com/office/drawing/2014/main" id="{27D485EE-B52F-FB35-757A-4E8AA6783AB8}"/>
              </a:ext>
            </a:extLst>
          </p:cNvPr>
          <p:cNvSpPr txBox="1">
            <a:spLocks/>
          </p:cNvSpPr>
          <p:nvPr/>
        </p:nvSpPr>
        <p:spPr>
          <a:xfrm>
            <a:off x="1045633" y="460074"/>
            <a:ext cx="10197494" cy="109945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de-DE" dirty="0"/>
              <a:t>Handel </a:t>
            </a:r>
            <a:r>
              <a:rPr lang="de-DE" sz="2000" dirty="0">
                <a:solidFill>
                  <a:schemeClr val="tx1"/>
                </a:solidFill>
              </a:rPr>
              <a:t>heute</a:t>
            </a:r>
          </a:p>
        </p:txBody>
      </p: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B265A339-A0E0-AC03-89B0-26E7C479B4BA}"/>
              </a:ext>
            </a:extLst>
          </p:cNvPr>
          <p:cNvGrpSpPr/>
          <p:nvPr/>
        </p:nvGrpSpPr>
        <p:grpSpPr>
          <a:xfrm>
            <a:off x="4895850" y="2270206"/>
            <a:ext cx="3171947" cy="2878737"/>
            <a:chOff x="4895850" y="2270206"/>
            <a:chExt cx="3171947" cy="2878737"/>
          </a:xfrm>
        </p:grpSpPr>
        <p:sp>
          <p:nvSpPr>
            <p:cNvPr id="11" name="Pfeil: nach unten gekrümmt 10">
              <a:extLst>
                <a:ext uri="{FF2B5EF4-FFF2-40B4-BE49-F238E27FC236}">
                  <a16:creationId xmlns:a16="http://schemas.microsoft.com/office/drawing/2014/main" id="{B3F84A1A-10DC-AFF4-60AB-051A5935C430}"/>
                </a:ext>
              </a:extLst>
            </p:cNvPr>
            <p:cNvSpPr/>
            <p:nvPr/>
          </p:nvSpPr>
          <p:spPr>
            <a:xfrm rot="10800000">
              <a:off x="4895850" y="3990149"/>
              <a:ext cx="3100998" cy="1158794"/>
            </a:xfrm>
            <a:prstGeom prst="curvedDownArrow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12" name="Pfeil: nach unten gekrümmt 11">
              <a:extLst>
                <a:ext uri="{FF2B5EF4-FFF2-40B4-BE49-F238E27FC236}">
                  <a16:creationId xmlns:a16="http://schemas.microsoft.com/office/drawing/2014/main" id="{E123EC82-1960-E977-E183-D82AD16F4935}"/>
                </a:ext>
              </a:extLst>
            </p:cNvPr>
            <p:cNvSpPr/>
            <p:nvPr/>
          </p:nvSpPr>
          <p:spPr>
            <a:xfrm>
              <a:off x="4966799" y="2270206"/>
              <a:ext cx="3100998" cy="1158794"/>
            </a:xfrm>
            <a:prstGeom prst="curvedDownArrow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</p:grpSp>
      <p:pic>
        <p:nvPicPr>
          <p:cNvPr id="19" name="Grafik 18">
            <a:extLst>
              <a:ext uri="{FF2B5EF4-FFF2-40B4-BE49-F238E27FC236}">
                <a16:creationId xmlns:a16="http://schemas.microsoft.com/office/drawing/2014/main" id="{AEFD8BB3-EE0C-7EC2-2AA6-3D0E5BE5B8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8836" y="3990149"/>
            <a:ext cx="1690573" cy="1262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878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8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Isosceles Triangle 10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8" name="Isosceles Triangle 12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843FAF5C-03FA-7BB9-7484-6D5C10F370AC}"/>
              </a:ext>
            </a:extLst>
          </p:cNvPr>
          <p:cNvSpPr txBox="1"/>
          <p:nvPr/>
        </p:nvSpPr>
        <p:spPr>
          <a:xfrm>
            <a:off x="5816997" y="4492470"/>
            <a:ext cx="15311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000" dirty="0"/>
              <a:t>11011</a:t>
            </a:r>
          </a:p>
        </p:txBody>
      </p:sp>
      <p:sp>
        <p:nvSpPr>
          <p:cNvPr id="27" name="Titel 1">
            <a:extLst>
              <a:ext uri="{FF2B5EF4-FFF2-40B4-BE49-F238E27FC236}">
                <a16:creationId xmlns:a16="http://schemas.microsoft.com/office/drawing/2014/main" id="{6D500240-BA16-D5AF-3D28-C6B6E4AF5AC8}"/>
              </a:ext>
            </a:extLst>
          </p:cNvPr>
          <p:cNvSpPr txBox="1">
            <a:spLocks/>
          </p:cNvSpPr>
          <p:nvPr/>
        </p:nvSpPr>
        <p:spPr>
          <a:xfrm>
            <a:off x="1045633" y="460074"/>
            <a:ext cx="10197494" cy="109945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de-DE" dirty="0"/>
              <a:t>Handel </a:t>
            </a:r>
            <a:r>
              <a:rPr lang="de-DE" sz="2000" dirty="0">
                <a:solidFill>
                  <a:schemeClr val="tx1"/>
                </a:solidFill>
              </a:rPr>
              <a:t>heute</a:t>
            </a:r>
          </a:p>
        </p:txBody>
      </p:sp>
      <p:pic>
        <p:nvPicPr>
          <p:cNvPr id="31" name="Grafik 30">
            <a:extLst>
              <a:ext uri="{FF2B5EF4-FFF2-40B4-BE49-F238E27FC236}">
                <a16:creationId xmlns:a16="http://schemas.microsoft.com/office/drawing/2014/main" id="{882CAE72-9CA9-049D-9D17-35582C64C6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8342" y="1110105"/>
            <a:ext cx="1383057" cy="1571502"/>
          </a:xfrm>
          <a:prstGeom prst="rect">
            <a:avLst/>
          </a:prstGeom>
        </p:spPr>
      </p:pic>
      <p:pic>
        <p:nvPicPr>
          <p:cNvPr id="33" name="Grafik 32">
            <a:extLst>
              <a:ext uri="{FF2B5EF4-FFF2-40B4-BE49-F238E27FC236}">
                <a16:creationId xmlns:a16="http://schemas.microsoft.com/office/drawing/2014/main" id="{1E916B52-8EFA-6C2A-BDC0-A3F3C142F7E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315" t="11780" r="63986" b="12178"/>
          <a:stretch/>
        </p:blipFill>
        <p:spPr>
          <a:xfrm>
            <a:off x="1523409" y="1709057"/>
            <a:ext cx="4348224" cy="3957097"/>
          </a:xfrm>
          <a:prstGeom prst="rect">
            <a:avLst/>
          </a:prstGeom>
        </p:spPr>
      </p:pic>
      <p:pic>
        <p:nvPicPr>
          <p:cNvPr id="34" name="Grafik 33">
            <a:extLst>
              <a:ext uri="{FF2B5EF4-FFF2-40B4-BE49-F238E27FC236}">
                <a16:creationId xmlns:a16="http://schemas.microsoft.com/office/drawing/2014/main" id="{C7ECD7B8-FB4D-49DE-18F6-F829177CC5D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1923" t="13201" r="4642" b="8848"/>
          <a:stretch/>
        </p:blipFill>
        <p:spPr>
          <a:xfrm>
            <a:off x="7374194" y="1905491"/>
            <a:ext cx="4153146" cy="4020852"/>
          </a:xfrm>
          <a:prstGeom prst="rect">
            <a:avLst/>
          </a:prstGeom>
        </p:spPr>
      </p:pic>
      <p:grpSp>
        <p:nvGrpSpPr>
          <p:cNvPr id="43" name="Gruppieren 42">
            <a:extLst>
              <a:ext uri="{FF2B5EF4-FFF2-40B4-BE49-F238E27FC236}">
                <a16:creationId xmlns:a16="http://schemas.microsoft.com/office/drawing/2014/main" id="{EC7E44FB-6E88-DE6C-9C46-ED69D0E77698}"/>
              </a:ext>
            </a:extLst>
          </p:cNvPr>
          <p:cNvGrpSpPr/>
          <p:nvPr/>
        </p:nvGrpSpPr>
        <p:grpSpPr>
          <a:xfrm>
            <a:off x="3797490" y="413033"/>
            <a:ext cx="5829937" cy="944797"/>
            <a:chOff x="3797490" y="413033"/>
            <a:chExt cx="5829937" cy="944797"/>
          </a:xfrm>
        </p:grpSpPr>
        <p:pic>
          <p:nvPicPr>
            <p:cNvPr id="28" name="Grafik 27" descr="Ein Bild, das Papier, Papierprodukt, stationär, Buch enthält.&#10;&#10;Automatisch generierte Beschreibung">
              <a:extLst>
                <a:ext uri="{FF2B5EF4-FFF2-40B4-BE49-F238E27FC236}">
                  <a16:creationId xmlns:a16="http://schemas.microsoft.com/office/drawing/2014/main" id="{1DF916D9-2EE3-02E6-DBA6-009A8EE37A4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t="27831" b="23984"/>
            <a:stretch/>
          </p:blipFill>
          <p:spPr>
            <a:xfrm>
              <a:off x="8320622" y="413033"/>
              <a:ext cx="1306805" cy="88376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41" name="Grafik 40" descr="Ein Bild, das Papier, Papierprodukt, stationär, Buch enthält.&#10;&#10;Automatisch generierte Beschreibung">
              <a:extLst>
                <a:ext uri="{FF2B5EF4-FFF2-40B4-BE49-F238E27FC236}">
                  <a16:creationId xmlns:a16="http://schemas.microsoft.com/office/drawing/2014/main" id="{BD1554F1-2785-9BE9-6B30-CF4F306DC9F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t="27831" b="23984"/>
            <a:stretch/>
          </p:blipFill>
          <p:spPr>
            <a:xfrm>
              <a:off x="3797490" y="474064"/>
              <a:ext cx="1306805" cy="88376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grpSp>
        <p:nvGrpSpPr>
          <p:cNvPr id="44" name="Gruppieren 43">
            <a:extLst>
              <a:ext uri="{FF2B5EF4-FFF2-40B4-BE49-F238E27FC236}">
                <a16:creationId xmlns:a16="http://schemas.microsoft.com/office/drawing/2014/main" id="{4B92387C-0EDA-B1F5-DB10-6F9D32703510}"/>
              </a:ext>
            </a:extLst>
          </p:cNvPr>
          <p:cNvGrpSpPr/>
          <p:nvPr/>
        </p:nvGrpSpPr>
        <p:grpSpPr>
          <a:xfrm>
            <a:off x="3429310" y="861280"/>
            <a:ext cx="6672553" cy="836146"/>
            <a:chOff x="3429310" y="861280"/>
            <a:chExt cx="6672553" cy="836146"/>
          </a:xfrm>
        </p:grpSpPr>
        <p:pic>
          <p:nvPicPr>
            <p:cNvPr id="29" name="Grafik 28" descr="Ein Bild, das Schreibwaren, Büroausstattung, Text, Bürobedarf enthält.&#10;&#10;Automatisch generierte Beschreibung">
              <a:extLst>
                <a:ext uri="{FF2B5EF4-FFF2-40B4-BE49-F238E27FC236}">
                  <a16:creationId xmlns:a16="http://schemas.microsoft.com/office/drawing/2014/main" id="{4D0A7259-8AA7-18E3-30EC-E8B5AE6CD7E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9219" r="6143" b="3"/>
            <a:stretch/>
          </p:blipFill>
          <p:spPr>
            <a:xfrm>
              <a:off x="8946496" y="861280"/>
              <a:ext cx="1155367" cy="78147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42" name="Grafik 41" descr="Ein Bild, das Schreibwaren, Büroausstattung, Text, Bürobedarf enthält.&#10;&#10;Automatisch generierte Beschreibung">
              <a:extLst>
                <a:ext uri="{FF2B5EF4-FFF2-40B4-BE49-F238E27FC236}">
                  <a16:creationId xmlns:a16="http://schemas.microsoft.com/office/drawing/2014/main" id="{9B32B574-3815-1E5A-C5FD-E92CAE5BEEF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9219" r="6143" b="3"/>
            <a:stretch/>
          </p:blipFill>
          <p:spPr>
            <a:xfrm>
              <a:off x="3429310" y="915947"/>
              <a:ext cx="1155367" cy="78147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sp>
        <p:nvSpPr>
          <p:cNvPr id="45" name="Textfeld 44">
            <a:extLst>
              <a:ext uri="{FF2B5EF4-FFF2-40B4-BE49-F238E27FC236}">
                <a16:creationId xmlns:a16="http://schemas.microsoft.com/office/drawing/2014/main" id="{58F9C4A2-1130-185D-50D9-B3D90C692647}"/>
              </a:ext>
            </a:extLst>
          </p:cNvPr>
          <p:cNvSpPr txBox="1"/>
          <p:nvPr/>
        </p:nvSpPr>
        <p:spPr>
          <a:xfrm rot="19733370">
            <a:off x="6566270" y="2231874"/>
            <a:ext cx="18854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>
                <a:solidFill>
                  <a:srgbClr val="92D050"/>
                </a:solidFill>
              </a:rPr>
              <a:t>Intermediär</a:t>
            </a:r>
          </a:p>
        </p:txBody>
      </p:sp>
      <p:pic>
        <p:nvPicPr>
          <p:cNvPr id="46" name="Grafik 45">
            <a:extLst>
              <a:ext uri="{FF2B5EF4-FFF2-40B4-BE49-F238E27FC236}">
                <a16:creationId xmlns:a16="http://schemas.microsoft.com/office/drawing/2014/main" id="{8FC0E4D2-A015-A14C-59D2-1B96D535B9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08836" y="3990149"/>
            <a:ext cx="1690573" cy="1262669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668567D6-4B11-516C-4631-D7049F14AE7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32495" y="401397"/>
            <a:ext cx="889713" cy="1042782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4732A5DE-6A24-8A71-7D10-74C833EDB374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r="1863"/>
          <a:stretch/>
        </p:blipFill>
        <p:spPr>
          <a:xfrm>
            <a:off x="6978608" y="310547"/>
            <a:ext cx="964052" cy="1178303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C92008F4-C3EA-DDD4-3F06-EA20476923E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65239" y="2482071"/>
            <a:ext cx="876503" cy="1060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83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8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Isosceles Triangle 10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8" name="Isosceles Triangle 12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1E916B52-8EFA-6C2A-BDC0-A3F3C142F7E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315" t="11780" r="63986" b="12178"/>
          <a:stretch/>
        </p:blipFill>
        <p:spPr>
          <a:xfrm>
            <a:off x="1523409" y="1709057"/>
            <a:ext cx="4348224" cy="3957097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C7ECD7B8-FB4D-49DE-18F6-F829177CC5D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1923" t="13201" r="4642" b="8848"/>
          <a:stretch/>
        </p:blipFill>
        <p:spPr>
          <a:xfrm>
            <a:off x="7374194" y="1905491"/>
            <a:ext cx="4153146" cy="4020852"/>
          </a:xfrm>
          <a:prstGeom prst="rect">
            <a:avLst/>
          </a:prstGeom>
        </p:spPr>
      </p:pic>
      <p:sp>
        <p:nvSpPr>
          <p:cNvPr id="20" name="Textfeld 19">
            <a:extLst>
              <a:ext uri="{FF2B5EF4-FFF2-40B4-BE49-F238E27FC236}">
                <a16:creationId xmlns:a16="http://schemas.microsoft.com/office/drawing/2014/main" id="{843FAF5C-03FA-7BB9-7484-6D5C10F370AC}"/>
              </a:ext>
            </a:extLst>
          </p:cNvPr>
          <p:cNvSpPr txBox="1"/>
          <p:nvPr/>
        </p:nvSpPr>
        <p:spPr>
          <a:xfrm>
            <a:off x="5857320" y="4484663"/>
            <a:ext cx="15311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000" dirty="0"/>
              <a:t>11011</a:t>
            </a:r>
          </a:p>
        </p:txBody>
      </p:sp>
      <p:sp>
        <p:nvSpPr>
          <p:cNvPr id="21" name="Titel 1">
            <a:extLst>
              <a:ext uri="{FF2B5EF4-FFF2-40B4-BE49-F238E27FC236}">
                <a16:creationId xmlns:a16="http://schemas.microsoft.com/office/drawing/2014/main" id="{EE401FDE-A39C-4917-19FC-BC67597CF160}"/>
              </a:ext>
            </a:extLst>
          </p:cNvPr>
          <p:cNvSpPr txBox="1">
            <a:spLocks/>
          </p:cNvSpPr>
          <p:nvPr/>
        </p:nvSpPr>
        <p:spPr>
          <a:xfrm>
            <a:off x="1045633" y="460074"/>
            <a:ext cx="10197494" cy="109945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de-DE" dirty="0"/>
              <a:t>Handel </a:t>
            </a:r>
            <a:r>
              <a:rPr lang="de-DE" sz="2000" dirty="0">
                <a:solidFill>
                  <a:schemeClr val="tx1"/>
                </a:solidFill>
              </a:rPr>
              <a:t>von morgen</a:t>
            </a:r>
          </a:p>
        </p:txBody>
      </p: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DB7CCBD5-D3B1-2933-B905-D9021E1A01C9}"/>
              </a:ext>
            </a:extLst>
          </p:cNvPr>
          <p:cNvGrpSpPr/>
          <p:nvPr/>
        </p:nvGrpSpPr>
        <p:grpSpPr>
          <a:xfrm>
            <a:off x="4868883" y="980720"/>
            <a:ext cx="3508062" cy="1968264"/>
            <a:chOff x="4868883" y="980720"/>
            <a:chExt cx="3508062" cy="1968264"/>
          </a:xfrm>
        </p:grpSpPr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C21096C9-AE2C-72FB-5BD4-9BCA9F4C42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68883" y="980720"/>
              <a:ext cx="3508062" cy="1968264"/>
            </a:xfrm>
            <a:prstGeom prst="rect">
              <a:avLst/>
            </a:prstGeom>
          </p:spPr>
        </p:pic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932819F4-319B-A839-4FCB-24302921E40C}"/>
                </a:ext>
              </a:extLst>
            </p:cNvPr>
            <p:cNvSpPr txBox="1"/>
            <p:nvPr/>
          </p:nvSpPr>
          <p:spPr>
            <a:xfrm rot="19733370">
              <a:off x="6641612" y="2231874"/>
              <a:ext cx="173477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b="1" dirty="0">
                  <a:solidFill>
                    <a:srgbClr val="92D050"/>
                  </a:solidFill>
                </a:rPr>
                <a:t>Blockchain</a:t>
              </a:r>
            </a:p>
          </p:txBody>
        </p:sp>
      </p:grpSp>
      <p:pic>
        <p:nvPicPr>
          <p:cNvPr id="23" name="Grafik 22">
            <a:extLst>
              <a:ext uri="{FF2B5EF4-FFF2-40B4-BE49-F238E27FC236}">
                <a16:creationId xmlns:a16="http://schemas.microsoft.com/office/drawing/2014/main" id="{8932DEF0-DF97-68DB-2E35-9E5397F81D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08836" y="3990149"/>
            <a:ext cx="1690573" cy="1262669"/>
          </a:xfrm>
          <a:prstGeom prst="rect">
            <a:avLst/>
          </a:prstGeom>
        </p:spPr>
      </p:pic>
      <p:sp>
        <p:nvSpPr>
          <p:cNvPr id="2" name="Pfeil: nach links und rechts 1">
            <a:extLst>
              <a:ext uri="{FF2B5EF4-FFF2-40B4-BE49-F238E27FC236}">
                <a16:creationId xmlns:a16="http://schemas.microsoft.com/office/drawing/2014/main" id="{C02FB3D4-F7C9-E496-7CB6-0135736A6880}"/>
              </a:ext>
            </a:extLst>
          </p:cNvPr>
          <p:cNvSpPr/>
          <p:nvPr/>
        </p:nvSpPr>
        <p:spPr>
          <a:xfrm>
            <a:off x="5969000" y="3790950"/>
            <a:ext cx="1238250" cy="544187"/>
          </a:xfrm>
          <a:prstGeom prst="left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76831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3">
            <a:extLst>
              <a:ext uri="{FF2B5EF4-FFF2-40B4-BE49-F238E27FC236}">
                <a16:creationId xmlns:a16="http://schemas.microsoft.com/office/drawing/2014/main" id="{5EA39187-0197-4C1D-BE4A-06B353C7B2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E0FD730-D6BC-440A-89CF-7AA0C22C2F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1382DE6-64CB-4577-89E8-47941290A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 23">
              <a:extLst>
                <a:ext uri="{FF2B5EF4-FFF2-40B4-BE49-F238E27FC236}">
                  <a16:creationId xmlns:a16="http://schemas.microsoft.com/office/drawing/2014/main" id="{3ABD17EF-A676-4770-A8C8-E83BA02300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18" name="Rectangle 25">
              <a:extLst>
                <a:ext uri="{FF2B5EF4-FFF2-40B4-BE49-F238E27FC236}">
                  <a16:creationId xmlns:a16="http://schemas.microsoft.com/office/drawing/2014/main" id="{380D4582-A9DE-4A6E-8537-EFC4F860C3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D66B8CF3-0959-4E8D-8F3A-AF62F21D99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12" name="Rectangle 27">
              <a:extLst>
                <a:ext uri="{FF2B5EF4-FFF2-40B4-BE49-F238E27FC236}">
                  <a16:creationId xmlns:a16="http://schemas.microsoft.com/office/drawing/2014/main" id="{97D4D559-2783-4E84-BB73-7F51D02357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21" name="Rectangle 28">
              <a:extLst>
                <a:ext uri="{FF2B5EF4-FFF2-40B4-BE49-F238E27FC236}">
                  <a16:creationId xmlns:a16="http://schemas.microsoft.com/office/drawing/2014/main" id="{8834FE36-E841-40B5-9465-1CFC99ED55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22" name="Rectangle 29">
              <a:extLst>
                <a:ext uri="{FF2B5EF4-FFF2-40B4-BE49-F238E27FC236}">
                  <a16:creationId xmlns:a16="http://schemas.microsoft.com/office/drawing/2014/main" id="{1A4197A1-AE79-4DC1-9E3A-845B40BA80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23" name="Isosceles Triangle 22">
              <a:extLst>
                <a:ext uri="{FF2B5EF4-FFF2-40B4-BE49-F238E27FC236}">
                  <a16:creationId xmlns:a16="http://schemas.microsoft.com/office/drawing/2014/main" id="{326F6688-CBD0-42EE-9B90-25100FE893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24" name="Isosceles Triangle 23">
              <a:extLst>
                <a:ext uri="{FF2B5EF4-FFF2-40B4-BE49-F238E27FC236}">
                  <a16:creationId xmlns:a16="http://schemas.microsoft.com/office/drawing/2014/main" id="{EF23F9BB-FC2E-48BA-8E63-A4436C28DA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C0014EBB-BBC3-0437-0905-2F05D4C9AD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4385066"/>
            <a:ext cx="10923638" cy="131764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 err="1"/>
              <a:t>Vertrag</a:t>
            </a:r>
            <a:r>
              <a:rPr lang="en-US" sz="5400" dirty="0"/>
              <a:t> von </a:t>
            </a:r>
            <a:r>
              <a:rPr lang="en-US" sz="5400" dirty="0" err="1"/>
              <a:t>heute</a:t>
            </a:r>
            <a:endParaRPr lang="en-US" sz="5400" dirty="0"/>
          </a:p>
        </p:txBody>
      </p:sp>
      <p:sp>
        <p:nvSpPr>
          <p:cNvPr id="13" name="Rectangle 25">
            <a:extLst>
              <a:ext uri="{FF2B5EF4-FFF2-40B4-BE49-F238E27FC236}">
                <a16:creationId xmlns:a16="http://schemas.microsoft.com/office/drawing/2014/main" id="{4F71A406-3CB7-4E4D-B434-24E6AA4F39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17723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pic>
        <p:nvPicPr>
          <p:cNvPr id="5" name="Grafik 4" descr="Ein Bild, das Papier, Papierprodukt, stationär, Buch enthält.&#10;&#10;Automatisch generierte Beschreibung">
            <a:extLst>
              <a:ext uri="{FF2B5EF4-FFF2-40B4-BE49-F238E27FC236}">
                <a16:creationId xmlns:a16="http://schemas.microsoft.com/office/drawing/2014/main" id="{1B7BF23F-042B-EF91-2318-FA0A8A4410C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7831" b="23984"/>
          <a:stretch/>
        </p:blipFill>
        <p:spPr>
          <a:xfrm>
            <a:off x="20" y="3"/>
            <a:ext cx="6050260" cy="4091667"/>
          </a:xfrm>
          <a:prstGeom prst="rect">
            <a:avLst/>
          </a:prstGeom>
        </p:spPr>
      </p:pic>
      <p:pic>
        <p:nvPicPr>
          <p:cNvPr id="9" name="Grafik 8" descr="Ein Bild, das Schreibwaren, Büroausstattung, Text, Bürobedarf enthält.&#10;&#10;Automatisch generierte Beschreibung">
            <a:extLst>
              <a:ext uri="{FF2B5EF4-FFF2-40B4-BE49-F238E27FC236}">
                <a16:creationId xmlns:a16="http://schemas.microsoft.com/office/drawing/2014/main" id="{1E4B0C84-9ABE-D26E-7756-B1E3000C2B5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9219" r="6143" b="3"/>
          <a:stretch/>
        </p:blipFill>
        <p:spPr>
          <a:xfrm>
            <a:off x="6141719" y="-683"/>
            <a:ext cx="6050280" cy="4092348"/>
          </a:xfrm>
          <a:prstGeom prst="rect">
            <a:avLst/>
          </a:prstGeom>
        </p:spPr>
      </p:pic>
      <p:sp>
        <p:nvSpPr>
          <p:cNvPr id="3" name="Titel 1">
            <a:extLst>
              <a:ext uri="{FF2B5EF4-FFF2-40B4-BE49-F238E27FC236}">
                <a16:creationId xmlns:a16="http://schemas.microsoft.com/office/drawing/2014/main" id="{AA8AE7B7-58BC-4E3C-A52C-09D786799D33}"/>
              </a:ext>
            </a:extLst>
          </p:cNvPr>
          <p:cNvSpPr txBox="1">
            <a:spLocks/>
          </p:cNvSpPr>
          <p:nvPr/>
        </p:nvSpPr>
        <p:spPr>
          <a:xfrm>
            <a:off x="2642445" y="5459181"/>
            <a:ext cx="6050281" cy="131764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5400" dirty="0" err="1"/>
              <a:t>mit</a:t>
            </a:r>
            <a:r>
              <a:rPr lang="en-US" sz="5400" dirty="0"/>
              <a:t> </a:t>
            </a:r>
            <a:r>
              <a:rPr lang="en-US" sz="5400" dirty="0" err="1"/>
              <a:t>Intermediär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34767387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5EA39187-0197-4C1D-BE4A-06B353C7B2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9E0FD730-D6BC-440A-89CF-7AA0C22C2F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31382DE6-64CB-4577-89E8-47941290A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Rectangle 23">
              <a:extLst>
                <a:ext uri="{FF2B5EF4-FFF2-40B4-BE49-F238E27FC236}">
                  <a16:creationId xmlns:a16="http://schemas.microsoft.com/office/drawing/2014/main" id="{3ABD17EF-A676-4770-A8C8-E83BA02300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33" name="Rectangle 25">
              <a:extLst>
                <a:ext uri="{FF2B5EF4-FFF2-40B4-BE49-F238E27FC236}">
                  <a16:creationId xmlns:a16="http://schemas.microsoft.com/office/drawing/2014/main" id="{380D4582-A9DE-4A6E-8537-EFC4F860C3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34" name="Isosceles Triangle 33">
              <a:extLst>
                <a:ext uri="{FF2B5EF4-FFF2-40B4-BE49-F238E27FC236}">
                  <a16:creationId xmlns:a16="http://schemas.microsoft.com/office/drawing/2014/main" id="{D66B8CF3-0959-4E8D-8F3A-AF62F21D99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35" name="Rectangle 27">
              <a:extLst>
                <a:ext uri="{FF2B5EF4-FFF2-40B4-BE49-F238E27FC236}">
                  <a16:creationId xmlns:a16="http://schemas.microsoft.com/office/drawing/2014/main" id="{97D4D559-2783-4E84-BB73-7F51D02357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36" name="Rectangle 28">
              <a:extLst>
                <a:ext uri="{FF2B5EF4-FFF2-40B4-BE49-F238E27FC236}">
                  <a16:creationId xmlns:a16="http://schemas.microsoft.com/office/drawing/2014/main" id="{8834FE36-E841-40B5-9465-1CFC99ED55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37" name="Rectangle 29">
              <a:extLst>
                <a:ext uri="{FF2B5EF4-FFF2-40B4-BE49-F238E27FC236}">
                  <a16:creationId xmlns:a16="http://schemas.microsoft.com/office/drawing/2014/main" id="{1A4197A1-AE79-4DC1-9E3A-845B40BA80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38" name="Isosceles Triangle 37">
              <a:extLst>
                <a:ext uri="{FF2B5EF4-FFF2-40B4-BE49-F238E27FC236}">
                  <a16:creationId xmlns:a16="http://schemas.microsoft.com/office/drawing/2014/main" id="{326F6688-CBD0-42EE-9B90-25100FE893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39" name="Isosceles Triangle 38">
              <a:extLst>
                <a:ext uri="{FF2B5EF4-FFF2-40B4-BE49-F238E27FC236}">
                  <a16:creationId xmlns:a16="http://schemas.microsoft.com/office/drawing/2014/main" id="{EF23F9BB-FC2E-48BA-8E63-A4436C28DA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C0014EBB-BBC3-0437-0905-2F05D4C9AD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4385066"/>
            <a:ext cx="10923638" cy="131764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 err="1"/>
              <a:t>Vertrag</a:t>
            </a:r>
            <a:r>
              <a:rPr lang="en-US" sz="5400" dirty="0"/>
              <a:t> von morgen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F71A406-3CB7-4E4D-B434-24E6AA4F39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17723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pic>
        <p:nvPicPr>
          <p:cNvPr id="3" name="Grafik 2" descr="Ein Bild, das Text, Screenshot, Software, Schrift enthält.&#10;&#10;Automatisch generierte Beschreibung">
            <a:extLst>
              <a:ext uri="{FF2B5EF4-FFF2-40B4-BE49-F238E27FC236}">
                <a16:creationId xmlns:a16="http://schemas.microsoft.com/office/drawing/2014/main" id="{2639C44F-02B3-5267-818B-ACE1F272515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52" t="15" r="54" b="11003"/>
          <a:stretch/>
        </p:blipFill>
        <p:spPr>
          <a:xfrm>
            <a:off x="20" y="3"/>
            <a:ext cx="6050260" cy="4091667"/>
          </a:xfrm>
          <a:prstGeom prst="rect">
            <a:avLst/>
          </a:prstGeom>
        </p:spPr>
      </p:pic>
      <p:pic>
        <p:nvPicPr>
          <p:cNvPr id="4" name="Grafik 3" descr="Ein Bild, das Text, Screenshot, Computer, Software enthält.&#10;&#10;Automatisch generierte Beschreibung">
            <a:extLst>
              <a:ext uri="{FF2B5EF4-FFF2-40B4-BE49-F238E27FC236}">
                <a16:creationId xmlns:a16="http://schemas.microsoft.com/office/drawing/2014/main" id="{17A3CB2C-6F40-FF81-A179-2AD8DAFA675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8957" r="11576" b="-1"/>
          <a:stretch/>
        </p:blipFill>
        <p:spPr>
          <a:xfrm>
            <a:off x="6141719" y="-683"/>
            <a:ext cx="6050280" cy="4092348"/>
          </a:xfrm>
          <a:prstGeom prst="rect">
            <a:avLst/>
          </a:prstGeom>
        </p:spPr>
      </p:pic>
      <p:pic>
        <p:nvPicPr>
          <p:cNvPr id="6" name="Grafik 5" descr="Ein Bild, das Metallwaren, Schlüssel enthält.&#10;&#10;Automatisch generierte Beschreibung">
            <a:extLst>
              <a:ext uri="{FF2B5EF4-FFF2-40B4-BE49-F238E27FC236}">
                <a16:creationId xmlns:a16="http://schemas.microsoft.com/office/drawing/2014/main" id="{BF7180B9-EBD5-EC56-6B6A-1AF58EE451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31326" y="827972"/>
            <a:ext cx="2044567" cy="2302120"/>
          </a:xfrm>
          <a:prstGeom prst="rect">
            <a:avLst/>
          </a:prstGeom>
        </p:spPr>
      </p:pic>
      <p:sp>
        <p:nvSpPr>
          <p:cNvPr id="5" name="Titel 1">
            <a:extLst>
              <a:ext uri="{FF2B5EF4-FFF2-40B4-BE49-F238E27FC236}">
                <a16:creationId xmlns:a16="http://schemas.microsoft.com/office/drawing/2014/main" id="{B011F1E4-915A-18AD-FC7F-C7892A2B047A}"/>
              </a:ext>
            </a:extLst>
          </p:cNvPr>
          <p:cNvSpPr txBox="1">
            <a:spLocks/>
          </p:cNvSpPr>
          <p:nvPr/>
        </p:nvSpPr>
        <p:spPr>
          <a:xfrm>
            <a:off x="3633211" y="5475447"/>
            <a:ext cx="6050281" cy="131764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5400" dirty="0"/>
              <a:t>peer to peer</a:t>
            </a:r>
          </a:p>
        </p:txBody>
      </p: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765D32B0-232C-4126-DB6F-A6880B4E3E75}"/>
              </a:ext>
            </a:extLst>
          </p:cNvPr>
          <p:cNvGrpSpPr/>
          <p:nvPr/>
        </p:nvGrpSpPr>
        <p:grpSpPr>
          <a:xfrm>
            <a:off x="6609301" y="4492194"/>
            <a:ext cx="2637140" cy="1647966"/>
            <a:chOff x="4868883" y="980720"/>
            <a:chExt cx="3508062" cy="1968264"/>
          </a:xfrm>
        </p:grpSpPr>
        <p:pic>
          <p:nvPicPr>
            <p:cNvPr id="8" name="Grafik 7">
              <a:extLst>
                <a:ext uri="{FF2B5EF4-FFF2-40B4-BE49-F238E27FC236}">
                  <a16:creationId xmlns:a16="http://schemas.microsoft.com/office/drawing/2014/main" id="{E908CB6E-6F45-6232-9FEB-22366CC86A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868883" y="980720"/>
              <a:ext cx="3508062" cy="1968264"/>
            </a:xfrm>
            <a:prstGeom prst="rect">
              <a:avLst/>
            </a:prstGeom>
          </p:spPr>
        </p:pic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02B8C078-5A5A-9126-C935-AF480F353BF7}"/>
                </a:ext>
              </a:extLst>
            </p:cNvPr>
            <p:cNvSpPr txBox="1"/>
            <p:nvPr/>
          </p:nvSpPr>
          <p:spPr>
            <a:xfrm rot="19733370">
              <a:off x="6641612" y="2231874"/>
              <a:ext cx="173477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b="1" dirty="0">
                  <a:solidFill>
                    <a:srgbClr val="92D050"/>
                  </a:solidFill>
                </a:rPr>
                <a:t>Blockchain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9013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8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Isosceles Triangle 10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8" name="Isosceles Triangle 12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1E916B52-8EFA-6C2A-BDC0-A3F3C142F7E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315" t="11780" r="63986" b="12178"/>
          <a:stretch/>
        </p:blipFill>
        <p:spPr>
          <a:xfrm>
            <a:off x="1523409" y="1709057"/>
            <a:ext cx="4348224" cy="3957097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C7ECD7B8-FB4D-49DE-18F6-F829177CC5D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1923" t="13201" r="4642" b="8848"/>
          <a:stretch/>
        </p:blipFill>
        <p:spPr>
          <a:xfrm>
            <a:off x="7374194" y="1905491"/>
            <a:ext cx="4153146" cy="4020852"/>
          </a:xfrm>
          <a:prstGeom prst="rect">
            <a:avLst/>
          </a:prstGeom>
        </p:spPr>
      </p:pic>
      <p:sp>
        <p:nvSpPr>
          <p:cNvPr id="21" name="Titel 1">
            <a:extLst>
              <a:ext uri="{FF2B5EF4-FFF2-40B4-BE49-F238E27FC236}">
                <a16:creationId xmlns:a16="http://schemas.microsoft.com/office/drawing/2014/main" id="{EE401FDE-A39C-4917-19FC-BC67597CF160}"/>
              </a:ext>
            </a:extLst>
          </p:cNvPr>
          <p:cNvSpPr txBox="1">
            <a:spLocks/>
          </p:cNvSpPr>
          <p:nvPr/>
        </p:nvSpPr>
        <p:spPr>
          <a:xfrm>
            <a:off x="1045633" y="460074"/>
            <a:ext cx="10197494" cy="109945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de-DE" dirty="0"/>
              <a:t>Handel </a:t>
            </a:r>
            <a:r>
              <a:rPr lang="de-DE" sz="2000" dirty="0">
                <a:solidFill>
                  <a:schemeClr val="tx1"/>
                </a:solidFill>
              </a:rPr>
              <a:t>morgen</a:t>
            </a:r>
          </a:p>
        </p:txBody>
      </p: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DC68B838-33B8-6290-1353-AE660EBB0628}"/>
              </a:ext>
            </a:extLst>
          </p:cNvPr>
          <p:cNvGrpSpPr/>
          <p:nvPr/>
        </p:nvGrpSpPr>
        <p:grpSpPr>
          <a:xfrm>
            <a:off x="1321715" y="1505626"/>
            <a:ext cx="10266317" cy="4435100"/>
            <a:chOff x="1321715" y="1505626"/>
            <a:chExt cx="10266317" cy="4435100"/>
          </a:xfrm>
        </p:grpSpPr>
        <p:pic>
          <p:nvPicPr>
            <p:cNvPr id="3" name="Grafik 2">
              <a:extLst>
                <a:ext uri="{FF2B5EF4-FFF2-40B4-BE49-F238E27FC236}">
                  <a16:creationId xmlns:a16="http://schemas.microsoft.com/office/drawing/2014/main" id="{9A7C2A88-C549-8E11-D81A-EAB8D9DEA6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21715" y="1505626"/>
              <a:ext cx="4615023" cy="4200771"/>
            </a:xfrm>
            <a:prstGeom prst="rect">
              <a:avLst/>
            </a:prstGeom>
          </p:spPr>
        </p:pic>
        <p:pic>
          <p:nvPicPr>
            <p:cNvPr id="16" name="Grafik 15">
              <a:extLst>
                <a:ext uri="{FF2B5EF4-FFF2-40B4-BE49-F238E27FC236}">
                  <a16:creationId xmlns:a16="http://schemas.microsoft.com/office/drawing/2014/main" id="{2DBD9B2F-AE8D-F463-7392-6190EB088E2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316082" y="1806783"/>
              <a:ext cx="4271950" cy="4133943"/>
            </a:xfrm>
            <a:prstGeom prst="rect">
              <a:avLst/>
            </a:prstGeom>
          </p:spPr>
        </p:pic>
      </p:grpSp>
      <p:pic>
        <p:nvPicPr>
          <p:cNvPr id="19" name="Grafik 18">
            <a:extLst>
              <a:ext uri="{FF2B5EF4-FFF2-40B4-BE49-F238E27FC236}">
                <a16:creationId xmlns:a16="http://schemas.microsoft.com/office/drawing/2014/main" id="{C21096C9-AE2C-72FB-5BD4-9BCA9F4C42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68883" y="1067825"/>
            <a:ext cx="3508062" cy="1968264"/>
          </a:xfrm>
          <a:prstGeom prst="rect">
            <a:avLst/>
          </a:prstGeom>
        </p:spPr>
      </p:pic>
      <p:sp>
        <p:nvSpPr>
          <p:cNvPr id="22" name="Textfeld 21">
            <a:extLst>
              <a:ext uri="{FF2B5EF4-FFF2-40B4-BE49-F238E27FC236}">
                <a16:creationId xmlns:a16="http://schemas.microsoft.com/office/drawing/2014/main" id="{843FAF5C-03FA-7BB9-7484-6D5C10F370AC}"/>
              </a:ext>
            </a:extLst>
          </p:cNvPr>
          <p:cNvSpPr txBox="1"/>
          <p:nvPr/>
        </p:nvSpPr>
        <p:spPr>
          <a:xfrm>
            <a:off x="5860816" y="4458356"/>
            <a:ext cx="15311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000" dirty="0"/>
              <a:t>11011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2C2F012B-772D-F0DB-F33D-EF2F4F2564B4}"/>
              </a:ext>
            </a:extLst>
          </p:cNvPr>
          <p:cNvSpPr txBox="1"/>
          <p:nvPr/>
        </p:nvSpPr>
        <p:spPr>
          <a:xfrm>
            <a:off x="4670990" y="5793908"/>
            <a:ext cx="402706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Smart </a:t>
            </a:r>
            <a:r>
              <a:rPr lang="de-DE" sz="44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Contract</a:t>
            </a:r>
            <a:endParaRPr lang="de-DE" sz="44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00D82B08-5ADC-EC6B-1768-599682CEDF8E}"/>
              </a:ext>
            </a:extLst>
          </p:cNvPr>
          <p:cNvSpPr txBox="1"/>
          <p:nvPr/>
        </p:nvSpPr>
        <p:spPr>
          <a:xfrm rot="19733370">
            <a:off x="6641612" y="2231874"/>
            <a:ext cx="17347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>
                <a:solidFill>
                  <a:srgbClr val="92D050"/>
                </a:solidFill>
              </a:rPr>
              <a:t>Blockchain</a:t>
            </a:r>
          </a:p>
        </p:txBody>
      </p:sp>
      <p:sp>
        <p:nvSpPr>
          <p:cNvPr id="2" name="Pfeil: nach links und rechts 1">
            <a:extLst>
              <a:ext uri="{FF2B5EF4-FFF2-40B4-BE49-F238E27FC236}">
                <a16:creationId xmlns:a16="http://schemas.microsoft.com/office/drawing/2014/main" id="{EDB12CBF-7DEF-A434-098C-A0348DF7D27F}"/>
              </a:ext>
            </a:extLst>
          </p:cNvPr>
          <p:cNvSpPr/>
          <p:nvPr/>
        </p:nvSpPr>
        <p:spPr>
          <a:xfrm>
            <a:off x="5969000" y="3790950"/>
            <a:ext cx="1238250" cy="544187"/>
          </a:xfrm>
          <a:prstGeom prst="left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7210E0D-452B-6676-5EB4-91349553CD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08836" y="3990149"/>
            <a:ext cx="1690573" cy="1262669"/>
          </a:xfrm>
          <a:prstGeom prst="rect">
            <a:avLst/>
          </a:prstGeom>
        </p:spPr>
      </p:pic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488D5120-DCB7-C606-6F0E-E2BEE448D00E}"/>
              </a:ext>
            </a:extLst>
          </p:cNvPr>
          <p:cNvGrpSpPr/>
          <p:nvPr/>
        </p:nvGrpSpPr>
        <p:grpSpPr>
          <a:xfrm>
            <a:off x="3229952" y="3215168"/>
            <a:ext cx="7730867" cy="2389031"/>
            <a:chOff x="3229952" y="3215168"/>
            <a:chExt cx="7730867" cy="2389031"/>
          </a:xfrm>
        </p:grpSpPr>
        <p:pic>
          <p:nvPicPr>
            <p:cNvPr id="25" name="Grafik 24">
              <a:extLst>
                <a:ext uri="{FF2B5EF4-FFF2-40B4-BE49-F238E27FC236}">
                  <a16:creationId xmlns:a16="http://schemas.microsoft.com/office/drawing/2014/main" id="{50C0B524-FCE6-67F2-DE1C-79B04A43677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575933" y="3728412"/>
              <a:ext cx="772740" cy="1266273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152400" dist="12000" dir="900000" sy="98000" kx="110000" ky="200000" algn="tl" rotWithShape="0">
                <a:srgbClr val="000000">
                  <a:alpha val="30000"/>
                </a:srgbClr>
              </a:outerShdw>
            </a:effectLst>
            <a:scene3d>
              <a:camera prst="perspectiveRelaxed">
                <a:rot lat="19800000" lon="1200000" rev="20820000"/>
              </a:camera>
              <a:lightRig rig="threePt" dir="t"/>
            </a:scene3d>
            <a:sp3d contourW="6350" prstMaterial="matte">
              <a:bevelT w="101600" h="101600"/>
              <a:contourClr>
                <a:srgbClr val="969696"/>
              </a:contourClr>
            </a:sp3d>
          </p:spPr>
        </p:pic>
        <p:pic>
          <p:nvPicPr>
            <p:cNvPr id="26" name="Picture 6" descr="14.500+ Fotos, Bilder und lizenzfreie Bilder zu Coladose - iStock |  Getränkedose, Milch, Wasserflasche">
              <a:extLst>
                <a:ext uri="{FF2B5EF4-FFF2-40B4-BE49-F238E27FC236}">
                  <a16:creationId xmlns:a16="http://schemas.microsoft.com/office/drawing/2014/main" id="{9E70C3EC-933F-BDB6-38D1-483EFE96391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97612" y="3215168"/>
              <a:ext cx="1063207" cy="13171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9B0E7329-04C2-392D-453C-62A04E11F1E5}"/>
                </a:ext>
              </a:extLst>
            </p:cNvPr>
            <p:cNvSpPr txBox="1"/>
            <p:nvPr/>
          </p:nvSpPr>
          <p:spPr>
            <a:xfrm>
              <a:off x="3229952" y="5080979"/>
              <a:ext cx="367350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perspectiveHeroicExtremeRightFacing"/>
                <a:lightRig rig="threePt" dir="t"/>
              </a:scene3d>
            </a:bodyPr>
            <a:lstStyle/>
            <a:p>
              <a:r>
                <a:rPr lang="de-DE" sz="2800" dirty="0">
                  <a:ln w="0"/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Verkaufsautomat</a:t>
              </a:r>
            </a:p>
          </p:txBody>
        </p:sp>
      </p:grpSp>
      <p:sp>
        <p:nvSpPr>
          <p:cNvPr id="11" name="Ellipse 10">
            <a:extLst>
              <a:ext uri="{FF2B5EF4-FFF2-40B4-BE49-F238E27FC236}">
                <a16:creationId xmlns:a16="http://schemas.microsoft.com/office/drawing/2014/main" id="{981C475D-B02B-449F-4658-2ED651DE2ED3}"/>
              </a:ext>
            </a:extLst>
          </p:cNvPr>
          <p:cNvSpPr/>
          <p:nvPr/>
        </p:nvSpPr>
        <p:spPr>
          <a:xfrm>
            <a:off x="4438523" y="3800832"/>
            <a:ext cx="1204972" cy="119385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3AF87D46-25DA-9A35-62A5-CD8AC722D902}"/>
              </a:ext>
            </a:extLst>
          </p:cNvPr>
          <p:cNvSpPr txBox="1"/>
          <p:nvPr/>
        </p:nvSpPr>
        <p:spPr>
          <a:xfrm>
            <a:off x="4973224" y="5434296"/>
            <a:ext cx="335059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4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peer</a:t>
            </a:r>
            <a:r>
              <a:rPr lang="de-DE" sz="4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de-DE" sz="44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to</a:t>
            </a:r>
            <a:r>
              <a:rPr lang="de-DE" sz="4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de-DE" sz="44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peer</a:t>
            </a:r>
            <a:endParaRPr lang="de-DE" sz="44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26722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11" grpId="0" animBg="1"/>
      <p:bldP spid="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8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0014EBB-BBC3-0437-0905-2F05D4C9AD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3" y="609600"/>
            <a:ext cx="10197494" cy="1099457"/>
          </a:xfrm>
        </p:spPr>
        <p:txBody>
          <a:bodyPr>
            <a:normAutofit/>
          </a:bodyPr>
          <a:lstStyle/>
          <a:p>
            <a:r>
              <a:rPr lang="de-DE" dirty="0"/>
              <a:t>Smart </a:t>
            </a:r>
            <a:r>
              <a:rPr lang="de-DE" dirty="0" err="1"/>
              <a:t>Contract</a:t>
            </a:r>
            <a:r>
              <a:rPr lang="de-DE" dirty="0"/>
              <a:t> </a:t>
            </a:r>
            <a:r>
              <a:rPr lang="de-DE" sz="2700" dirty="0">
                <a:solidFill>
                  <a:schemeClr val="tx1"/>
                </a:solidFill>
              </a:rPr>
              <a:t>am Beispiel eines Verkaufsautomaten</a:t>
            </a:r>
          </a:p>
        </p:txBody>
      </p:sp>
      <p:sp>
        <p:nvSpPr>
          <p:cNvPr id="7" name="Isosceles Triangle 10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8" name="Isosceles Triangle 12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34547611-1E14-5A95-F1F3-8476EFCA03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1621" y="1883131"/>
            <a:ext cx="2692619" cy="4412343"/>
          </a:xfrm>
          <a:prstGeom prst="rect">
            <a:avLst/>
          </a:prstGeom>
        </p:spPr>
      </p:pic>
      <p:grpSp>
        <p:nvGrpSpPr>
          <p:cNvPr id="39" name="Gruppieren 38">
            <a:extLst>
              <a:ext uri="{FF2B5EF4-FFF2-40B4-BE49-F238E27FC236}">
                <a16:creationId xmlns:a16="http://schemas.microsoft.com/office/drawing/2014/main" id="{5B37606A-5244-DF43-1A6D-C15131BD349F}"/>
              </a:ext>
            </a:extLst>
          </p:cNvPr>
          <p:cNvGrpSpPr/>
          <p:nvPr/>
        </p:nvGrpSpPr>
        <p:grpSpPr>
          <a:xfrm>
            <a:off x="1653562" y="4604003"/>
            <a:ext cx="2450066" cy="1806514"/>
            <a:chOff x="1653562" y="4604003"/>
            <a:chExt cx="2450066" cy="1806514"/>
          </a:xfrm>
        </p:grpSpPr>
        <p:pic>
          <p:nvPicPr>
            <p:cNvPr id="10246" name="Picture 6" descr="14.500+ Fotos, Bilder und lizenzfreie Bilder zu Coladose - iStock |  Getränkedose, Milch, Wasserflasche">
              <a:extLst>
                <a:ext uri="{FF2B5EF4-FFF2-40B4-BE49-F238E27FC236}">
                  <a16:creationId xmlns:a16="http://schemas.microsoft.com/office/drawing/2014/main" id="{02B3B5BA-97E2-AEC8-D0C8-5DB6581970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53562" y="4604003"/>
              <a:ext cx="1063207" cy="13171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Pfeil: nach unten gekrümmt 9">
              <a:extLst>
                <a:ext uri="{FF2B5EF4-FFF2-40B4-BE49-F238E27FC236}">
                  <a16:creationId xmlns:a16="http://schemas.microsoft.com/office/drawing/2014/main" id="{0548F651-1600-4122-5093-9E0EAD92565F}"/>
                </a:ext>
              </a:extLst>
            </p:cNvPr>
            <p:cNvSpPr/>
            <p:nvPr/>
          </p:nvSpPr>
          <p:spPr>
            <a:xfrm rot="10454354">
              <a:off x="2104110" y="5431834"/>
              <a:ext cx="1999518" cy="978683"/>
            </a:xfrm>
            <a:prstGeom prst="curvedDown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</p:grpSp>
      <p:sp>
        <p:nvSpPr>
          <p:cNvPr id="20" name="Textfeld 19">
            <a:extLst>
              <a:ext uri="{FF2B5EF4-FFF2-40B4-BE49-F238E27FC236}">
                <a16:creationId xmlns:a16="http://schemas.microsoft.com/office/drawing/2014/main" id="{D32F4F93-CF71-E683-E2DA-715DC53294FB}"/>
              </a:ext>
            </a:extLst>
          </p:cNvPr>
          <p:cNvSpPr txBox="1"/>
          <p:nvPr/>
        </p:nvSpPr>
        <p:spPr>
          <a:xfrm>
            <a:off x="1325052" y="3655795"/>
            <a:ext cx="11923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Vertrag</a:t>
            </a:r>
          </a:p>
        </p:txBody>
      </p:sp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31C68AC7-9008-1A68-FC1E-413A790C8AA5}"/>
              </a:ext>
            </a:extLst>
          </p:cNvPr>
          <p:cNvGrpSpPr/>
          <p:nvPr/>
        </p:nvGrpSpPr>
        <p:grpSpPr>
          <a:xfrm>
            <a:off x="5094071" y="4705997"/>
            <a:ext cx="1238626" cy="1639907"/>
            <a:chOff x="5094071" y="4705997"/>
            <a:chExt cx="1238626" cy="1639907"/>
          </a:xfrm>
        </p:grpSpPr>
        <p:pic>
          <p:nvPicPr>
            <p:cNvPr id="27" name="Picture 10" descr="Siemens S7-1200 / S7-1500 Schwachstelle CVE-2022-38465">
              <a:extLst>
                <a:ext uri="{FF2B5EF4-FFF2-40B4-BE49-F238E27FC236}">
                  <a16:creationId xmlns:a16="http://schemas.microsoft.com/office/drawing/2014/main" id="{200B4A21-C9B2-177A-1F77-57C6B00417E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2757"/>
            <a:stretch/>
          </p:blipFill>
          <p:spPr bwMode="auto">
            <a:xfrm>
              <a:off x="5094071" y="4705997"/>
              <a:ext cx="1238626" cy="125591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Textfeld 27">
              <a:extLst>
                <a:ext uri="{FF2B5EF4-FFF2-40B4-BE49-F238E27FC236}">
                  <a16:creationId xmlns:a16="http://schemas.microsoft.com/office/drawing/2014/main" id="{3A106B22-3744-4394-D65D-D6D8C9154058}"/>
                </a:ext>
              </a:extLst>
            </p:cNvPr>
            <p:cNvSpPr txBox="1"/>
            <p:nvPr/>
          </p:nvSpPr>
          <p:spPr>
            <a:xfrm>
              <a:off x="5387814" y="5884239"/>
              <a:ext cx="65114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/>
                <a:t>SPS</a:t>
              </a:r>
            </a:p>
          </p:txBody>
        </p:sp>
      </p:grpSp>
      <p:grpSp>
        <p:nvGrpSpPr>
          <p:cNvPr id="38" name="Gruppieren 37">
            <a:extLst>
              <a:ext uri="{FF2B5EF4-FFF2-40B4-BE49-F238E27FC236}">
                <a16:creationId xmlns:a16="http://schemas.microsoft.com/office/drawing/2014/main" id="{D85A7300-6411-972D-7554-34597A832D32}"/>
              </a:ext>
            </a:extLst>
          </p:cNvPr>
          <p:cNvGrpSpPr/>
          <p:nvPr/>
        </p:nvGrpSpPr>
        <p:grpSpPr>
          <a:xfrm>
            <a:off x="840863" y="1487270"/>
            <a:ext cx="4729961" cy="1727985"/>
            <a:chOff x="880421" y="1546762"/>
            <a:chExt cx="4729961" cy="1727985"/>
          </a:xfrm>
        </p:grpSpPr>
        <p:pic>
          <p:nvPicPr>
            <p:cNvPr id="35" name="Picture 2" descr="Euro-Münze – Wissenswertes über den Euro - Europäische Union">
              <a:extLst>
                <a:ext uri="{FF2B5EF4-FFF2-40B4-BE49-F238E27FC236}">
                  <a16:creationId xmlns:a16="http://schemas.microsoft.com/office/drawing/2014/main" id="{4F0B6BE5-7938-1E1F-96D9-4628C6AE424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263" t="10535" r="16441"/>
            <a:stretch/>
          </p:blipFill>
          <p:spPr bwMode="auto">
            <a:xfrm>
              <a:off x="1685029" y="2071493"/>
              <a:ext cx="1235156" cy="12032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12" descr="global-tx-db">
              <a:extLst>
                <a:ext uri="{FF2B5EF4-FFF2-40B4-BE49-F238E27FC236}">
                  <a16:creationId xmlns:a16="http://schemas.microsoft.com/office/drawing/2014/main" id="{AE3895B0-D7CD-6049-5C10-0AFD243049C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74" t="7468" r="81065" b="75079"/>
            <a:stretch/>
          </p:blipFill>
          <p:spPr bwMode="auto">
            <a:xfrm>
              <a:off x="880421" y="1546762"/>
              <a:ext cx="888458" cy="10106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Pfeil: nach unten gekrümmt 35">
              <a:extLst>
                <a:ext uri="{FF2B5EF4-FFF2-40B4-BE49-F238E27FC236}">
                  <a16:creationId xmlns:a16="http://schemas.microsoft.com/office/drawing/2014/main" id="{92A679C2-1F8B-E34F-5559-CED22551C0DC}"/>
                </a:ext>
              </a:extLst>
            </p:cNvPr>
            <p:cNvSpPr/>
            <p:nvPr/>
          </p:nvSpPr>
          <p:spPr>
            <a:xfrm rot="959594">
              <a:off x="2441754" y="1764654"/>
              <a:ext cx="3168628" cy="978683"/>
            </a:xfrm>
            <a:prstGeom prst="curvedDown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</p:grpSp>
      <p:sp>
        <p:nvSpPr>
          <p:cNvPr id="51" name="Textfeld 50">
            <a:extLst>
              <a:ext uri="{FF2B5EF4-FFF2-40B4-BE49-F238E27FC236}">
                <a16:creationId xmlns:a16="http://schemas.microsoft.com/office/drawing/2014/main" id="{BBE79B4F-1722-8AB3-7E22-7465E6959001}"/>
              </a:ext>
            </a:extLst>
          </p:cNvPr>
          <p:cNvSpPr txBox="1"/>
          <p:nvPr/>
        </p:nvSpPr>
        <p:spPr>
          <a:xfrm>
            <a:off x="7508028" y="5197909"/>
            <a:ext cx="39260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Zustandsmaschine</a:t>
            </a:r>
          </a:p>
        </p:txBody>
      </p:sp>
      <p:sp>
        <p:nvSpPr>
          <p:cNvPr id="52" name="Textfeld 51">
            <a:extLst>
              <a:ext uri="{FF2B5EF4-FFF2-40B4-BE49-F238E27FC236}">
                <a16:creationId xmlns:a16="http://schemas.microsoft.com/office/drawing/2014/main" id="{3FB096DA-10B0-958B-DEEE-6CBA16D7ED0D}"/>
              </a:ext>
            </a:extLst>
          </p:cNvPr>
          <p:cNvSpPr txBox="1"/>
          <p:nvPr/>
        </p:nvSpPr>
        <p:spPr>
          <a:xfrm>
            <a:off x="9210379" y="5955072"/>
            <a:ext cx="14542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Status</a:t>
            </a:r>
          </a:p>
        </p:txBody>
      </p:sp>
      <p:sp>
        <p:nvSpPr>
          <p:cNvPr id="3" name="Ellipse 2">
            <a:extLst>
              <a:ext uri="{FF2B5EF4-FFF2-40B4-BE49-F238E27FC236}">
                <a16:creationId xmlns:a16="http://schemas.microsoft.com/office/drawing/2014/main" id="{2999B7CF-347A-B116-4F90-519153A6D89B}"/>
              </a:ext>
            </a:extLst>
          </p:cNvPr>
          <p:cNvSpPr/>
          <p:nvPr/>
        </p:nvSpPr>
        <p:spPr>
          <a:xfrm>
            <a:off x="4820771" y="3215255"/>
            <a:ext cx="470647" cy="56415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973743E6-D450-9757-E536-DE305B17368D}"/>
              </a:ext>
            </a:extLst>
          </p:cNvPr>
          <p:cNvSpPr/>
          <p:nvPr/>
        </p:nvSpPr>
        <p:spPr>
          <a:xfrm>
            <a:off x="4319426" y="4416371"/>
            <a:ext cx="470647" cy="56415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96671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51" grpId="0"/>
      <p:bldP spid="52" grpId="0"/>
      <p:bldP spid="3" grpId="0" animBg="1"/>
      <p:bldP spid="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8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0014EBB-BBC3-0437-0905-2F05D4C9AD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3" y="609600"/>
            <a:ext cx="10197494" cy="1099457"/>
          </a:xfrm>
        </p:spPr>
        <p:txBody>
          <a:bodyPr>
            <a:normAutofit/>
          </a:bodyPr>
          <a:lstStyle/>
          <a:p>
            <a:r>
              <a:rPr lang="de-DE" dirty="0"/>
              <a:t>Smart </a:t>
            </a:r>
            <a:r>
              <a:rPr lang="de-DE" dirty="0" err="1"/>
              <a:t>Contract</a:t>
            </a:r>
            <a:endParaRPr lang="de-DE" dirty="0"/>
          </a:p>
        </p:txBody>
      </p:sp>
      <p:sp>
        <p:nvSpPr>
          <p:cNvPr id="7" name="Isosceles Triangle 10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8" name="Isosceles Triangle 12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34547611-1E14-5A95-F1F3-8476EFCA03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1621" y="1883131"/>
            <a:ext cx="2692619" cy="4412343"/>
          </a:xfrm>
          <a:prstGeom prst="rect">
            <a:avLst/>
          </a:prstGeom>
        </p:spPr>
      </p:pic>
      <p:grpSp>
        <p:nvGrpSpPr>
          <p:cNvPr id="39" name="Gruppieren 38">
            <a:extLst>
              <a:ext uri="{FF2B5EF4-FFF2-40B4-BE49-F238E27FC236}">
                <a16:creationId xmlns:a16="http://schemas.microsoft.com/office/drawing/2014/main" id="{5B37606A-5244-DF43-1A6D-C15131BD349F}"/>
              </a:ext>
            </a:extLst>
          </p:cNvPr>
          <p:cNvGrpSpPr/>
          <p:nvPr/>
        </p:nvGrpSpPr>
        <p:grpSpPr>
          <a:xfrm>
            <a:off x="1653562" y="4604003"/>
            <a:ext cx="2450066" cy="1806514"/>
            <a:chOff x="1653562" y="4604003"/>
            <a:chExt cx="2450066" cy="1806514"/>
          </a:xfrm>
        </p:grpSpPr>
        <p:pic>
          <p:nvPicPr>
            <p:cNvPr id="10246" name="Picture 6" descr="14.500+ Fotos, Bilder und lizenzfreie Bilder zu Coladose - iStock |  Getränkedose, Milch, Wasserflasche">
              <a:extLst>
                <a:ext uri="{FF2B5EF4-FFF2-40B4-BE49-F238E27FC236}">
                  <a16:creationId xmlns:a16="http://schemas.microsoft.com/office/drawing/2014/main" id="{02B3B5BA-97E2-AEC8-D0C8-5DB6581970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53562" y="4604003"/>
              <a:ext cx="1063207" cy="13171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Pfeil: nach unten gekrümmt 9">
              <a:extLst>
                <a:ext uri="{FF2B5EF4-FFF2-40B4-BE49-F238E27FC236}">
                  <a16:creationId xmlns:a16="http://schemas.microsoft.com/office/drawing/2014/main" id="{0548F651-1600-4122-5093-9E0EAD92565F}"/>
                </a:ext>
              </a:extLst>
            </p:cNvPr>
            <p:cNvSpPr/>
            <p:nvPr/>
          </p:nvSpPr>
          <p:spPr>
            <a:xfrm rot="10454354">
              <a:off x="2104110" y="5431834"/>
              <a:ext cx="1999518" cy="978683"/>
            </a:xfrm>
            <a:prstGeom prst="curvedDown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</p:grpSp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31C68AC7-9008-1A68-FC1E-413A790C8AA5}"/>
              </a:ext>
            </a:extLst>
          </p:cNvPr>
          <p:cNvGrpSpPr/>
          <p:nvPr/>
        </p:nvGrpSpPr>
        <p:grpSpPr>
          <a:xfrm>
            <a:off x="5094071" y="4705997"/>
            <a:ext cx="1238626" cy="1639907"/>
            <a:chOff x="5094071" y="4705997"/>
            <a:chExt cx="1238626" cy="1639907"/>
          </a:xfrm>
        </p:grpSpPr>
        <p:pic>
          <p:nvPicPr>
            <p:cNvPr id="27" name="Picture 10" descr="Siemens S7-1200 / S7-1500 Schwachstelle CVE-2022-38465">
              <a:extLst>
                <a:ext uri="{FF2B5EF4-FFF2-40B4-BE49-F238E27FC236}">
                  <a16:creationId xmlns:a16="http://schemas.microsoft.com/office/drawing/2014/main" id="{200B4A21-C9B2-177A-1F77-57C6B00417E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2757"/>
            <a:stretch/>
          </p:blipFill>
          <p:spPr bwMode="auto">
            <a:xfrm>
              <a:off x="5094071" y="4705997"/>
              <a:ext cx="1238626" cy="125591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Textfeld 27">
              <a:extLst>
                <a:ext uri="{FF2B5EF4-FFF2-40B4-BE49-F238E27FC236}">
                  <a16:creationId xmlns:a16="http://schemas.microsoft.com/office/drawing/2014/main" id="{3A106B22-3744-4394-D65D-D6D8C9154058}"/>
                </a:ext>
              </a:extLst>
            </p:cNvPr>
            <p:cNvSpPr txBox="1"/>
            <p:nvPr/>
          </p:nvSpPr>
          <p:spPr>
            <a:xfrm>
              <a:off x="5387814" y="5884239"/>
              <a:ext cx="65114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/>
                <a:t>SPS</a:t>
              </a:r>
            </a:p>
          </p:txBody>
        </p:sp>
      </p:grpSp>
      <p:grpSp>
        <p:nvGrpSpPr>
          <p:cNvPr id="50" name="Gruppieren 49">
            <a:extLst>
              <a:ext uri="{FF2B5EF4-FFF2-40B4-BE49-F238E27FC236}">
                <a16:creationId xmlns:a16="http://schemas.microsoft.com/office/drawing/2014/main" id="{B01BA967-896D-96B2-236B-02AA64E70BD8}"/>
              </a:ext>
            </a:extLst>
          </p:cNvPr>
          <p:cNvGrpSpPr/>
          <p:nvPr/>
        </p:nvGrpSpPr>
        <p:grpSpPr>
          <a:xfrm>
            <a:off x="5902884" y="353222"/>
            <a:ext cx="6289116" cy="3728691"/>
            <a:chOff x="6107552" y="340206"/>
            <a:chExt cx="6289116" cy="3728691"/>
          </a:xfrm>
        </p:grpSpPr>
        <p:pic>
          <p:nvPicPr>
            <p:cNvPr id="41" name="Picture 18" descr="Cloud DR und Konsolidierung | DataPlatform für die Cloud | Cohesity">
              <a:extLst>
                <a:ext uri="{FF2B5EF4-FFF2-40B4-BE49-F238E27FC236}">
                  <a16:creationId xmlns:a16="http://schemas.microsoft.com/office/drawing/2014/main" id="{6EC5C8D9-4CEE-D5FB-265B-BE1DCC56FA0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69" t="22634" r="3944" b="23573"/>
            <a:stretch/>
          </p:blipFill>
          <p:spPr bwMode="auto">
            <a:xfrm>
              <a:off x="7334968" y="340206"/>
              <a:ext cx="5061700" cy="32388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2" name="Pfeil: nach unten gekrümmt 41">
              <a:extLst>
                <a:ext uri="{FF2B5EF4-FFF2-40B4-BE49-F238E27FC236}">
                  <a16:creationId xmlns:a16="http://schemas.microsoft.com/office/drawing/2014/main" id="{A3E56EA2-6A26-479B-6FE4-D28ECD9534FA}"/>
                </a:ext>
              </a:extLst>
            </p:cNvPr>
            <p:cNvSpPr/>
            <p:nvPr/>
          </p:nvSpPr>
          <p:spPr>
            <a:xfrm rot="959594">
              <a:off x="7176710" y="598376"/>
              <a:ext cx="3168628" cy="978683"/>
            </a:xfrm>
            <a:prstGeom prst="curvedDown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43" name="Pfeil: nach links 42">
              <a:extLst>
                <a:ext uri="{FF2B5EF4-FFF2-40B4-BE49-F238E27FC236}">
                  <a16:creationId xmlns:a16="http://schemas.microsoft.com/office/drawing/2014/main" id="{9411D734-733D-82DF-FFE6-0B479BD77C3B}"/>
                </a:ext>
              </a:extLst>
            </p:cNvPr>
            <p:cNvSpPr/>
            <p:nvPr/>
          </p:nvSpPr>
          <p:spPr>
            <a:xfrm rot="19010012">
              <a:off x="6107552" y="3529517"/>
              <a:ext cx="2414381" cy="539380"/>
            </a:xfrm>
            <a:prstGeom prst="lef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grpSp>
        <p:nvGrpSpPr>
          <p:cNvPr id="47" name="Gruppieren 46">
            <a:extLst>
              <a:ext uri="{FF2B5EF4-FFF2-40B4-BE49-F238E27FC236}">
                <a16:creationId xmlns:a16="http://schemas.microsoft.com/office/drawing/2014/main" id="{11AE604C-B03E-1BB1-C967-1F32613B9C3B}"/>
              </a:ext>
            </a:extLst>
          </p:cNvPr>
          <p:cNvGrpSpPr/>
          <p:nvPr/>
        </p:nvGrpSpPr>
        <p:grpSpPr>
          <a:xfrm>
            <a:off x="8200949" y="1965435"/>
            <a:ext cx="3095063" cy="1399068"/>
            <a:chOff x="6995906" y="1841852"/>
            <a:chExt cx="2319525" cy="1965360"/>
          </a:xfrm>
        </p:grpSpPr>
        <p:pic>
          <p:nvPicPr>
            <p:cNvPr id="48" name="Picture 14" descr="global-tx-db">
              <a:extLst>
                <a:ext uri="{FF2B5EF4-FFF2-40B4-BE49-F238E27FC236}">
                  <a16:creationId xmlns:a16="http://schemas.microsoft.com/office/drawing/2014/main" id="{BF649B17-3C4E-D268-C720-06A97F4DFAD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339" t="35662" r="36910" b="36978"/>
            <a:stretch/>
          </p:blipFill>
          <p:spPr bwMode="auto">
            <a:xfrm>
              <a:off x="6995906" y="1841852"/>
              <a:ext cx="2319525" cy="19653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Textfeld 48">
              <a:extLst>
                <a:ext uri="{FF2B5EF4-FFF2-40B4-BE49-F238E27FC236}">
                  <a16:creationId xmlns:a16="http://schemas.microsoft.com/office/drawing/2014/main" id="{D7F94D13-0185-F394-456B-25C8265B1223}"/>
                </a:ext>
              </a:extLst>
            </p:cNvPr>
            <p:cNvSpPr txBox="1"/>
            <p:nvPr/>
          </p:nvSpPr>
          <p:spPr>
            <a:xfrm>
              <a:off x="7147907" y="2620284"/>
              <a:ext cx="1939485" cy="64853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400" dirty="0"/>
                <a:t>Vertrag</a:t>
              </a:r>
            </a:p>
          </p:txBody>
        </p:sp>
      </p:grpSp>
      <p:sp>
        <p:nvSpPr>
          <p:cNvPr id="51" name="Textfeld 50">
            <a:extLst>
              <a:ext uri="{FF2B5EF4-FFF2-40B4-BE49-F238E27FC236}">
                <a16:creationId xmlns:a16="http://schemas.microsoft.com/office/drawing/2014/main" id="{BBE79B4F-1722-8AB3-7E22-7465E6959001}"/>
              </a:ext>
            </a:extLst>
          </p:cNvPr>
          <p:cNvSpPr txBox="1"/>
          <p:nvPr/>
        </p:nvSpPr>
        <p:spPr>
          <a:xfrm>
            <a:off x="7508028" y="5197909"/>
            <a:ext cx="39260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Zustandsmaschine</a:t>
            </a:r>
          </a:p>
        </p:txBody>
      </p:sp>
      <p:sp>
        <p:nvSpPr>
          <p:cNvPr id="52" name="Textfeld 51">
            <a:extLst>
              <a:ext uri="{FF2B5EF4-FFF2-40B4-BE49-F238E27FC236}">
                <a16:creationId xmlns:a16="http://schemas.microsoft.com/office/drawing/2014/main" id="{3FB096DA-10B0-958B-DEEE-6CBA16D7ED0D}"/>
              </a:ext>
            </a:extLst>
          </p:cNvPr>
          <p:cNvSpPr txBox="1"/>
          <p:nvPr/>
        </p:nvSpPr>
        <p:spPr>
          <a:xfrm>
            <a:off x="9210379" y="5955072"/>
            <a:ext cx="14542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Status</a:t>
            </a:r>
          </a:p>
        </p:txBody>
      </p:sp>
      <p:grpSp>
        <p:nvGrpSpPr>
          <p:cNvPr id="53" name="Gruppieren 52">
            <a:extLst>
              <a:ext uri="{FF2B5EF4-FFF2-40B4-BE49-F238E27FC236}">
                <a16:creationId xmlns:a16="http://schemas.microsoft.com/office/drawing/2014/main" id="{94C580B0-C0AD-9C76-0A7D-319C221CD5A7}"/>
              </a:ext>
            </a:extLst>
          </p:cNvPr>
          <p:cNvGrpSpPr/>
          <p:nvPr/>
        </p:nvGrpSpPr>
        <p:grpSpPr>
          <a:xfrm>
            <a:off x="5344868" y="1272823"/>
            <a:ext cx="2066112" cy="1225057"/>
            <a:chOff x="5344868" y="1272823"/>
            <a:chExt cx="2066112" cy="1225057"/>
          </a:xfrm>
        </p:grpSpPr>
        <p:pic>
          <p:nvPicPr>
            <p:cNvPr id="10260" name="Picture 20" descr="PayPal Holdings Inc. - Top-bank.ch - Online-Bank">
              <a:extLst>
                <a:ext uri="{FF2B5EF4-FFF2-40B4-BE49-F238E27FC236}">
                  <a16:creationId xmlns:a16="http://schemas.microsoft.com/office/drawing/2014/main" id="{5B5986DA-3A5B-FB5B-36CA-655D230472E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55" t="27404" r="7145" b="23112"/>
            <a:stretch/>
          </p:blipFill>
          <p:spPr bwMode="auto">
            <a:xfrm>
              <a:off x="5344868" y="1272823"/>
              <a:ext cx="2066112" cy="6100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62" name="Picture 22" descr="Mastercard Gold – Advanzia Bank">
              <a:extLst>
                <a:ext uri="{FF2B5EF4-FFF2-40B4-BE49-F238E27FC236}">
                  <a16:creationId xmlns:a16="http://schemas.microsoft.com/office/drawing/2014/main" id="{38EEC943-310C-B472-53EE-E955560294E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97" t="31792" r="10696" b="22800"/>
            <a:stretch/>
          </p:blipFill>
          <p:spPr bwMode="auto">
            <a:xfrm>
              <a:off x="6051781" y="1910010"/>
              <a:ext cx="1078519" cy="58787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extfeld 2">
            <a:extLst>
              <a:ext uri="{FF2B5EF4-FFF2-40B4-BE49-F238E27FC236}">
                <a16:creationId xmlns:a16="http://schemas.microsoft.com/office/drawing/2014/main" id="{8D441CBA-E529-AE7B-8B72-7AA236F84C65}"/>
              </a:ext>
            </a:extLst>
          </p:cNvPr>
          <p:cNvSpPr txBox="1"/>
          <p:nvPr/>
        </p:nvSpPr>
        <p:spPr>
          <a:xfrm>
            <a:off x="8321578" y="2488794"/>
            <a:ext cx="2587956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2800" dirty="0"/>
              <a:t>Status</a:t>
            </a:r>
          </a:p>
        </p:txBody>
      </p: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72D6D619-EBD1-0E28-A2CC-450BCE14C602}"/>
              </a:ext>
            </a:extLst>
          </p:cNvPr>
          <p:cNvGrpSpPr/>
          <p:nvPr/>
        </p:nvGrpSpPr>
        <p:grpSpPr>
          <a:xfrm>
            <a:off x="6601064" y="875244"/>
            <a:ext cx="3075733" cy="3299887"/>
            <a:chOff x="6601064" y="875244"/>
            <a:chExt cx="3075733" cy="3299887"/>
          </a:xfrm>
        </p:grpSpPr>
        <p:sp>
          <p:nvSpPr>
            <p:cNvPr id="15" name="Pfeil: nach oben 14">
              <a:extLst>
                <a:ext uri="{FF2B5EF4-FFF2-40B4-BE49-F238E27FC236}">
                  <a16:creationId xmlns:a16="http://schemas.microsoft.com/office/drawing/2014/main" id="{E21E0A6F-20B2-E5C7-A5D5-F6E577BF1119}"/>
                </a:ext>
              </a:extLst>
            </p:cNvPr>
            <p:cNvSpPr/>
            <p:nvPr/>
          </p:nvSpPr>
          <p:spPr>
            <a:xfrm rot="2855919">
              <a:off x="7538680" y="2756936"/>
              <a:ext cx="480579" cy="2355811"/>
            </a:xfrm>
            <a:prstGeom prst="up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" name="Pfeil: nach unten gekrümmt 15">
              <a:extLst>
                <a:ext uri="{FF2B5EF4-FFF2-40B4-BE49-F238E27FC236}">
                  <a16:creationId xmlns:a16="http://schemas.microsoft.com/office/drawing/2014/main" id="{7B815767-CAC1-4E70-8CD2-BC8F2D6AC240}"/>
                </a:ext>
              </a:extLst>
            </p:cNvPr>
            <p:cNvSpPr/>
            <p:nvPr/>
          </p:nvSpPr>
          <p:spPr>
            <a:xfrm rot="959594" flipH="1">
              <a:off x="7032400" y="875244"/>
              <a:ext cx="2644397" cy="978683"/>
            </a:xfrm>
            <a:prstGeom prst="curvedDown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55440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655AE6B0-AC9E-4167-806F-E9DB135FC4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0014EBB-BBC3-0437-0905-2F05D4C9AD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616" y="2882616"/>
            <a:ext cx="3547581" cy="1414502"/>
          </a:xfrm>
        </p:spPr>
        <p:txBody>
          <a:bodyPr anchor="ctr">
            <a:normAutofit fontScale="90000"/>
          </a:bodyPr>
          <a:lstStyle/>
          <a:p>
            <a:r>
              <a:rPr lang="de-DE" sz="4400" dirty="0"/>
              <a:t>Blockchain-Grundlagen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523416A-383B-4FDC-B4C9-D8EDDFE9C0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267" y="-8467"/>
            <a:ext cx="4766733" cy="6866467"/>
            <a:chOff x="7425267" y="-8467"/>
            <a:chExt cx="4766733" cy="6866467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CB0D29D5-3F7C-4197-821B-6D60A66CC0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rgbClr val="BFBFBF">
                  <a:alpha val="75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47FB49A-3541-428A-AADE-682A3C5056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rgbClr val="BFBFBF">
                  <a:alpha val="80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ectangle 23">
              <a:extLst>
                <a:ext uri="{FF2B5EF4-FFF2-40B4-BE49-F238E27FC236}">
                  <a16:creationId xmlns:a16="http://schemas.microsoft.com/office/drawing/2014/main" id="{D96F53DC-08F1-42C6-B558-B83D54B276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21" name="Rectangle 25">
              <a:extLst>
                <a:ext uri="{FF2B5EF4-FFF2-40B4-BE49-F238E27FC236}">
                  <a16:creationId xmlns:a16="http://schemas.microsoft.com/office/drawing/2014/main" id="{AFE48CAF-A51C-463F-A570-ED99439A5C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22" name="Isosceles Triangle 21">
              <a:extLst>
                <a:ext uri="{FF2B5EF4-FFF2-40B4-BE49-F238E27FC236}">
                  <a16:creationId xmlns:a16="http://schemas.microsoft.com/office/drawing/2014/main" id="{01F0C48B-50FF-4351-8207-16D0960483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23" name="Rectangle 27">
              <a:extLst>
                <a:ext uri="{FF2B5EF4-FFF2-40B4-BE49-F238E27FC236}">
                  <a16:creationId xmlns:a16="http://schemas.microsoft.com/office/drawing/2014/main" id="{300384B6-5ED6-4F91-A548-B706D83751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24" name="Rectangle 28">
              <a:extLst>
                <a:ext uri="{FF2B5EF4-FFF2-40B4-BE49-F238E27FC236}">
                  <a16:creationId xmlns:a16="http://schemas.microsoft.com/office/drawing/2014/main" id="{337AFFAE-C182-463C-9459-8AB3C69D9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25" name="Rectangle 29">
              <a:extLst>
                <a:ext uri="{FF2B5EF4-FFF2-40B4-BE49-F238E27FC236}">
                  <a16:creationId xmlns:a16="http://schemas.microsoft.com/office/drawing/2014/main" id="{510ACF17-C3F0-42BF-BDEB-D079277121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26" name="Isosceles Triangle 25">
              <a:extLst>
                <a:ext uri="{FF2B5EF4-FFF2-40B4-BE49-F238E27FC236}">
                  <a16:creationId xmlns:a16="http://schemas.microsoft.com/office/drawing/2014/main" id="{E804EFD0-B84E-476F-9FC6-6C4A42EA00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87BD1F4E-A66D-4C06-86DA-8D56CA7A3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77719" y="0"/>
            <a:ext cx="621428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0" name="Inhaltsplatzhalter 2">
            <a:extLst>
              <a:ext uri="{FF2B5EF4-FFF2-40B4-BE49-F238E27FC236}">
                <a16:creationId xmlns:a16="http://schemas.microsoft.com/office/drawing/2014/main" id="{8F811701-69C3-8AC4-D2E4-3BA76A7D832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23408584"/>
              </p:ext>
            </p:extLst>
          </p:nvPr>
        </p:nvGraphicFramePr>
        <p:xfrm>
          <a:off x="4916553" y="944563"/>
          <a:ext cx="6628804" cy="49795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itel 1">
            <a:extLst>
              <a:ext uri="{FF2B5EF4-FFF2-40B4-BE49-F238E27FC236}">
                <a16:creationId xmlns:a16="http://schemas.microsoft.com/office/drawing/2014/main" id="{D5971C46-F8C3-192A-C952-BD905E4068A2}"/>
              </a:ext>
            </a:extLst>
          </p:cNvPr>
          <p:cNvSpPr txBox="1">
            <a:spLocks/>
          </p:cNvSpPr>
          <p:nvPr/>
        </p:nvSpPr>
        <p:spPr>
          <a:xfrm>
            <a:off x="327700" y="321734"/>
            <a:ext cx="3547581" cy="14145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de-DE" sz="4400" dirty="0">
                <a:solidFill>
                  <a:schemeClr val="tx1"/>
                </a:solidFill>
              </a:rPr>
              <a:t>Gliederung</a:t>
            </a:r>
          </a:p>
        </p:txBody>
      </p:sp>
    </p:spTree>
    <p:extLst>
      <p:ext uri="{BB962C8B-B14F-4D97-AF65-F5344CB8AC3E}">
        <p14:creationId xmlns:p14="http://schemas.microsoft.com/office/powerpoint/2010/main" val="1649648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30AC58A1-8E0C-47DE-8ED4-E96F649973D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FE446570-2A82-4828-A655-BBF64DA3FC8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D243E25A-A971-4318-BF80-5E71F268CDE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DCB80ACC-F54D-4E56-994A-16EC99BDD1D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987AC45F-3F3F-488F-AA87-A6E186CC48B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C3A1B40B-5EB7-4806-9273-B5442C7C71A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10" grpId="0">
        <p:bldSub>
          <a:bldDgm bld="one"/>
        </p:bldSub>
      </p:bldGraphic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8" descr="Cloud DR und Konsolidierung | DataPlatform für die Cloud | Cohesity">
            <a:extLst>
              <a:ext uri="{FF2B5EF4-FFF2-40B4-BE49-F238E27FC236}">
                <a16:creationId xmlns:a16="http://schemas.microsoft.com/office/drawing/2014/main" id="{9D65B469-A031-F135-7185-D4BD95E00A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9" t="22634" r="3944" b="23573"/>
          <a:stretch/>
        </p:blipFill>
        <p:spPr bwMode="auto">
          <a:xfrm>
            <a:off x="413656" y="1081314"/>
            <a:ext cx="9127159" cy="5776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0014EBB-BBC3-0437-0905-2F05D4C9A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Smart </a:t>
            </a:r>
            <a:r>
              <a:rPr lang="de-DE" dirty="0" err="1"/>
              <a:t>Contract</a:t>
            </a:r>
            <a:br>
              <a:rPr lang="de-DE" dirty="0"/>
            </a:br>
            <a:endParaRPr lang="de-DE" dirty="0"/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FA6C3030-914B-0815-7FC3-516488BD1C4B}"/>
              </a:ext>
            </a:extLst>
          </p:cNvPr>
          <p:cNvGrpSpPr/>
          <p:nvPr/>
        </p:nvGrpSpPr>
        <p:grpSpPr>
          <a:xfrm>
            <a:off x="2365830" y="2750320"/>
            <a:ext cx="5034152" cy="3498080"/>
            <a:chOff x="1995715" y="1788917"/>
            <a:chExt cx="6120946" cy="4691712"/>
          </a:xfrm>
        </p:grpSpPr>
        <p:pic>
          <p:nvPicPr>
            <p:cNvPr id="11266" name="Picture 2" descr="global-tx-db">
              <a:extLst>
                <a:ext uri="{FF2B5EF4-FFF2-40B4-BE49-F238E27FC236}">
                  <a16:creationId xmlns:a16="http://schemas.microsoft.com/office/drawing/2014/main" id="{D9B44587-E488-E1E9-2B91-168181C1C8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95715" y="1788917"/>
              <a:ext cx="6120946" cy="46917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feld 3">
              <a:extLst>
                <a:ext uri="{FF2B5EF4-FFF2-40B4-BE49-F238E27FC236}">
                  <a16:creationId xmlns:a16="http://schemas.microsoft.com/office/drawing/2014/main" id="{0DEB935F-9C52-5C95-A194-CDF3E8299484}"/>
                </a:ext>
              </a:extLst>
            </p:cNvPr>
            <p:cNvSpPr txBox="1"/>
            <p:nvPr/>
          </p:nvSpPr>
          <p:spPr>
            <a:xfrm>
              <a:off x="4415840" y="3906547"/>
              <a:ext cx="1298342" cy="61919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400" dirty="0"/>
                <a:t>Status</a:t>
              </a:r>
            </a:p>
          </p:txBody>
        </p:sp>
      </p:grpSp>
      <p:pic>
        <p:nvPicPr>
          <p:cNvPr id="6" name="Picture 20" descr="PayPal Holdings Inc. - Top-bank.ch - Online-Bank">
            <a:extLst>
              <a:ext uri="{FF2B5EF4-FFF2-40B4-BE49-F238E27FC236}">
                <a16:creationId xmlns:a16="http://schemas.microsoft.com/office/drawing/2014/main" id="{3D341B5D-3716-F096-8ECB-C0FA565BD6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55" t="27404" r="7145" b="23112"/>
          <a:stretch/>
        </p:blipFill>
        <p:spPr bwMode="auto">
          <a:xfrm>
            <a:off x="6050023" y="203204"/>
            <a:ext cx="2066112" cy="610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2" descr="Mastercard Gold – Advanzia Bank">
            <a:extLst>
              <a:ext uri="{FF2B5EF4-FFF2-40B4-BE49-F238E27FC236}">
                <a16:creationId xmlns:a16="http://schemas.microsoft.com/office/drawing/2014/main" id="{3DE9DBC7-76D8-656E-14B4-22E545E983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97" t="31792" r="10696" b="22800"/>
          <a:stretch/>
        </p:blipFill>
        <p:spPr bwMode="auto">
          <a:xfrm>
            <a:off x="6756936" y="840391"/>
            <a:ext cx="1078519" cy="587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 descr="Microsoft stärkt Branchen-Expertise für Automotive, Manufacturing sowie  Finance &amp; Insurance | News Center Microsoft">
            <a:extLst>
              <a:ext uri="{FF2B5EF4-FFF2-40B4-BE49-F238E27FC236}">
                <a16:creationId xmlns:a16="http://schemas.microsoft.com/office/drawing/2014/main" id="{6C586A95-72A1-0716-3556-30A4595F36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683" b="31889"/>
          <a:stretch/>
        </p:blipFill>
        <p:spPr bwMode="auto">
          <a:xfrm>
            <a:off x="7576980" y="1679330"/>
            <a:ext cx="2071424" cy="502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Amazon.de: Digitaler Amazon.de Gutschein (A wie Amazon): Gift Cards">
            <a:extLst>
              <a:ext uri="{FF2B5EF4-FFF2-40B4-BE49-F238E27FC236}">
                <a16:creationId xmlns:a16="http://schemas.microsoft.com/office/drawing/2014/main" id="{D37C816A-8B85-5097-ED76-F207F1D481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14" t="6297" r="26342" b="7354"/>
          <a:stretch/>
        </p:blipFill>
        <p:spPr bwMode="auto">
          <a:xfrm>
            <a:off x="8366046" y="813231"/>
            <a:ext cx="658045" cy="767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248CB031-A3E6-4FEB-14EA-117B2709B349}"/>
              </a:ext>
            </a:extLst>
          </p:cNvPr>
          <p:cNvSpPr txBox="1"/>
          <p:nvPr/>
        </p:nvSpPr>
        <p:spPr>
          <a:xfrm>
            <a:off x="1281238" y="5285315"/>
            <a:ext cx="21691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Status-DB</a:t>
            </a:r>
          </a:p>
        </p:txBody>
      </p:sp>
    </p:spTree>
    <p:extLst>
      <p:ext uri="{BB962C8B-B14F-4D97-AF65-F5344CB8AC3E}">
        <p14:creationId xmlns:p14="http://schemas.microsoft.com/office/powerpoint/2010/main" val="3843280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8" descr="Cloud DR und Konsolidierung | DataPlatform für die Cloud | Cohesity">
            <a:extLst>
              <a:ext uri="{FF2B5EF4-FFF2-40B4-BE49-F238E27FC236}">
                <a16:creationId xmlns:a16="http://schemas.microsoft.com/office/drawing/2014/main" id="{9D65B469-A031-F135-7185-D4BD95E00A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9" t="22634" r="3944" b="23573"/>
          <a:stretch/>
        </p:blipFill>
        <p:spPr bwMode="auto">
          <a:xfrm>
            <a:off x="413657" y="1081314"/>
            <a:ext cx="9129486" cy="5667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0014EBB-BBC3-0437-0905-2F05D4C9A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Smart </a:t>
            </a:r>
            <a:r>
              <a:rPr lang="de-DE" dirty="0" err="1"/>
              <a:t>Contract</a:t>
            </a:r>
            <a:br>
              <a:rPr lang="de-DE" dirty="0"/>
            </a:br>
            <a:endParaRPr lang="de-DE" dirty="0"/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FA6C3030-914B-0815-7FC3-516488BD1C4B}"/>
              </a:ext>
            </a:extLst>
          </p:cNvPr>
          <p:cNvGrpSpPr/>
          <p:nvPr/>
        </p:nvGrpSpPr>
        <p:grpSpPr>
          <a:xfrm>
            <a:off x="2365830" y="2750320"/>
            <a:ext cx="5034152" cy="3498080"/>
            <a:chOff x="1995715" y="1788917"/>
            <a:chExt cx="6120946" cy="4691712"/>
          </a:xfrm>
        </p:grpSpPr>
        <p:pic>
          <p:nvPicPr>
            <p:cNvPr id="11266" name="Picture 2" descr="global-tx-db">
              <a:extLst>
                <a:ext uri="{FF2B5EF4-FFF2-40B4-BE49-F238E27FC236}">
                  <a16:creationId xmlns:a16="http://schemas.microsoft.com/office/drawing/2014/main" id="{D9B44587-E488-E1E9-2B91-168181C1C8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95715" y="1788917"/>
              <a:ext cx="6120946" cy="46917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feld 3">
              <a:extLst>
                <a:ext uri="{FF2B5EF4-FFF2-40B4-BE49-F238E27FC236}">
                  <a16:creationId xmlns:a16="http://schemas.microsoft.com/office/drawing/2014/main" id="{0DEB935F-9C52-5C95-A194-CDF3E8299484}"/>
                </a:ext>
              </a:extLst>
            </p:cNvPr>
            <p:cNvSpPr txBox="1"/>
            <p:nvPr/>
          </p:nvSpPr>
          <p:spPr>
            <a:xfrm>
              <a:off x="4415840" y="3906547"/>
              <a:ext cx="1298342" cy="61919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400" dirty="0"/>
                <a:t>Status</a:t>
              </a:r>
            </a:p>
          </p:txBody>
        </p:sp>
      </p:grpSp>
      <p:sp>
        <p:nvSpPr>
          <p:cNvPr id="10" name="Textfeld 9">
            <a:extLst>
              <a:ext uri="{FF2B5EF4-FFF2-40B4-BE49-F238E27FC236}">
                <a16:creationId xmlns:a16="http://schemas.microsoft.com/office/drawing/2014/main" id="{248CB031-A3E6-4FEB-14EA-117B2709B349}"/>
              </a:ext>
            </a:extLst>
          </p:cNvPr>
          <p:cNvSpPr txBox="1"/>
          <p:nvPr/>
        </p:nvSpPr>
        <p:spPr>
          <a:xfrm>
            <a:off x="1281238" y="5285315"/>
            <a:ext cx="21691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Status-DB</a:t>
            </a:r>
          </a:p>
        </p:txBody>
      </p: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35E63211-674A-D869-90C0-38E57E5E754C}"/>
              </a:ext>
            </a:extLst>
          </p:cNvPr>
          <p:cNvGrpSpPr/>
          <p:nvPr/>
        </p:nvGrpSpPr>
        <p:grpSpPr>
          <a:xfrm>
            <a:off x="7197770" y="484304"/>
            <a:ext cx="2566408" cy="1722133"/>
            <a:chOff x="7197770" y="484304"/>
            <a:chExt cx="2566408" cy="1722133"/>
          </a:xfrm>
        </p:grpSpPr>
        <p:pic>
          <p:nvPicPr>
            <p:cNvPr id="8" name="Picture 4" descr="Welt Explorer Reiseblog: Reisen und die Welt entdecken - Welt Explorer">
              <a:extLst>
                <a:ext uri="{FF2B5EF4-FFF2-40B4-BE49-F238E27FC236}">
                  <a16:creationId xmlns:a16="http://schemas.microsoft.com/office/drawing/2014/main" id="{16C445B9-E901-7FDD-A9E7-26C8D0A90C7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69301" y="484304"/>
              <a:ext cx="1033193" cy="10331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B695501C-1A2F-E0DB-0590-D42DBDF64381}"/>
                </a:ext>
              </a:extLst>
            </p:cNvPr>
            <p:cNvSpPr txBox="1"/>
            <p:nvPr/>
          </p:nvSpPr>
          <p:spPr>
            <a:xfrm>
              <a:off x="7197770" y="1560106"/>
              <a:ext cx="256640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36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Welt-Status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15352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0014EBB-BBC3-0437-0905-2F05D4C9A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Smart </a:t>
            </a:r>
            <a:r>
              <a:rPr lang="de-DE" dirty="0" err="1"/>
              <a:t>Contract</a:t>
            </a:r>
            <a:br>
              <a:rPr lang="de-DE" dirty="0"/>
            </a:br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B391DD60-9078-8ECC-AF5E-A7A0516F12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7250" y="1557881"/>
            <a:ext cx="789120" cy="808947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5AC8DB41-7C8E-CDDC-15FF-8F542A2236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6766" y="1588149"/>
            <a:ext cx="789121" cy="762564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DA2376F3-4A34-DC6E-6CD4-4C2DC97B27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4407" y="2350713"/>
            <a:ext cx="789121" cy="629942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3D4A44EA-23AB-A9E6-EE9A-F729BEEEF3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3081881"/>
            <a:ext cx="789120" cy="808947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4126E95D-77BA-AB37-1394-ABF6A72996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1357" y="3835549"/>
            <a:ext cx="789121" cy="629942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6E4A421F-8E9D-2510-3E6F-26D7D8DB1A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1810" y="4855894"/>
            <a:ext cx="789120" cy="808947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F8EFB2AE-0B49-FDA3-A912-F2A9026C32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2967" y="5609562"/>
            <a:ext cx="789121" cy="629942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40C32DEF-CA40-26AE-7853-2E0E662064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6026" y="3082106"/>
            <a:ext cx="789121" cy="762564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68C1F1A3-D55F-4DF5-611A-4DABB26E73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6179" y="4855894"/>
            <a:ext cx="789121" cy="762564"/>
          </a:xfrm>
          <a:prstGeom prst="rect">
            <a:avLst/>
          </a:prstGeom>
        </p:spPr>
      </p:pic>
      <p:pic>
        <p:nvPicPr>
          <p:cNvPr id="24" name="Grafik 23">
            <a:extLst>
              <a:ext uri="{FF2B5EF4-FFF2-40B4-BE49-F238E27FC236}">
                <a16:creationId xmlns:a16="http://schemas.microsoft.com/office/drawing/2014/main" id="{9E840CAF-DFB9-A515-FBFC-6FFCB0A97C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3820" y="5618458"/>
            <a:ext cx="789121" cy="629942"/>
          </a:xfrm>
          <a:prstGeom prst="rect">
            <a:avLst/>
          </a:prstGeom>
        </p:spPr>
      </p:pic>
      <p:grpSp>
        <p:nvGrpSpPr>
          <p:cNvPr id="36" name="Gruppieren 35">
            <a:extLst>
              <a:ext uri="{FF2B5EF4-FFF2-40B4-BE49-F238E27FC236}">
                <a16:creationId xmlns:a16="http://schemas.microsoft.com/office/drawing/2014/main" id="{F5F72232-6407-AC56-70FB-BBC468BC2CEB}"/>
              </a:ext>
            </a:extLst>
          </p:cNvPr>
          <p:cNvGrpSpPr/>
          <p:nvPr/>
        </p:nvGrpSpPr>
        <p:grpSpPr>
          <a:xfrm>
            <a:off x="1581150" y="1299811"/>
            <a:ext cx="6628652" cy="4954939"/>
            <a:chOff x="1581150" y="1299811"/>
            <a:chExt cx="6628652" cy="4954939"/>
          </a:xfrm>
        </p:grpSpPr>
        <p:pic>
          <p:nvPicPr>
            <p:cNvPr id="22" name="Grafik 21">
              <a:extLst>
                <a:ext uri="{FF2B5EF4-FFF2-40B4-BE49-F238E27FC236}">
                  <a16:creationId xmlns:a16="http://schemas.microsoft.com/office/drawing/2014/main" id="{9B97772B-0CA5-4AB1-CAED-A039CDD05AB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33667" y="3844670"/>
              <a:ext cx="789121" cy="629942"/>
            </a:xfrm>
            <a:prstGeom prst="rect">
              <a:avLst/>
            </a:prstGeom>
          </p:spPr>
        </p:pic>
        <p:pic>
          <p:nvPicPr>
            <p:cNvPr id="25" name="Grafik 24">
              <a:extLst>
                <a:ext uri="{FF2B5EF4-FFF2-40B4-BE49-F238E27FC236}">
                  <a16:creationId xmlns:a16="http://schemas.microsoft.com/office/drawing/2014/main" id="{A4D74F24-2AD1-0A08-6155-D722F3122D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08200" y="1564231"/>
              <a:ext cx="789120" cy="808947"/>
            </a:xfrm>
            <a:prstGeom prst="rect">
              <a:avLst/>
            </a:prstGeom>
          </p:spPr>
        </p:pic>
        <p:pic>
          <p:nvPicPr>
            <p:cNvPr id="26" name="Grafik 25">
              <a:extLst>
                <a:ext uri="{FF2B5EF4-FFF2-40B4-BE49-F238E27FC236}">
                  <a16:creationId xmlns:a16="http://schemas.microsoft.com/office/drawing/2014/main" id="{03950A06-C5E5-28C6-8CDD-C46E1D2FE4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27716" y="1594499"/>
              <a:ext cx="789121" cy="762564"/>
            </a:xfrm>
            <a:prstGeom prst="rect">
              <a:avLst/>
            </a:prstGeom>
          </p:spPr>
        </p:pic>
        <p:pic>
          <p:nvPicPr>
            <p:cNvPr id="27" name="Grafik 26">
              <a:extLst>
                <a:ext uri="{FF2B5EF4-FFF2-40B4-BE49-F238E27FC236}">
                  <a16:creationId xmlns:a16="http://schemas.microsoft.com/office/drawing/2014/main" id="{78009F33-F710-ECCB-8622-1DB452D7B8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66163" y="2232053"/>
              <a:ext cx="789121" cy="629942"/>
            </a:xfrm>
            <a:prstGeom prst="rect">
              <a:avLst/>
            </a:prstGeom>
          </p:spPr>
        </p:pic>
        <p:pic>
          <p:nvPicPr>
            <p:cNvPr id="28" name="Grafik 27">
              <a:extLst>
                <a:ext uri="{FF2B5EF4-FFF2-40B4-BE49-F238E27FC236}">
                  <a16:creationId xmlns:a16="http://schemas.microsoft.com/office/drawing/2014/main" id="{78953954-D11F-8E85-3EF5-09E340751D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45357" y="2357063"/>
              <a:ext cx="789121" cy="629942"/>
            </a:xfrm>
            <a:prstGeom prst="rect">
              <a:avLst/>
            </a:prstGeom>
          </p:spPr>
        </p:pic>
        <p:pic>
          <p:nvPicPr>
            <p:cNvPr id="30" name="Grafik 29">
              <a:extLst>
                <a:ext uri="{FF2B5EF4-FFF2-40B4-BE49-F238E27FC236}">
                  <a16:creationId xmlns:a16="http://schemas.microsoft.com/office/drawing/2014/main" id="{32AA4D98-9F9B-30D9-8D56-22204B03ECE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32307" y="3841899"/>
              <a:ext cx="789121" cy="629942"/>
            </a:xfrm>
            <a:prstGeom prst="rect">
              <a:avLst/>
            </a:prstGeom>
          </p:spPr>
        </p:pic>
        <p:pic>
          <p:nvPicPr>
            <p:cNvPr id="32" name="Grafik 31">
              <a:extLst>
                <a:ext uri="{FF2B5EF4-FFF2-40B4-BE49-F238E27FC236}">
                  <a16:creationId xmlns:a16="http://schemas.microsoft.com/office/drawing/2014/main" id="{6F940B92-54B5-5CB4-B3DA-5B82BA53921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53917" y="5615912"/>
              <a:ext cx="789121" cy="629942"/>
            </a:xfrm>
            <a:prstGeom prst="rect">
              <a:avLst/>
            </a:prstGeom>
          </p:spPr>
        </p:pic>
        <p:pic>
          <p:nvPicPr>
            <p:cNvPr id="35" name="Grafik 34">
              <a:extLst>
                <a:ext uri="{FF2B5EF4-FFF2-40B4-BE49-F238E27FC236}">
                  <a16:creationId xmlns:a16="http://schemas.microsoft.com/office/drawing/2014/main" id="{A240EC90-8A26-6812-3301-74724EEA36E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54770" y="5624808"/>
              <a:ext cx="789121" cy="629942"/>
            </a:xfrm>
            <a:prstGeom prst="rect">
              <a:avLst/>
            </a:prstGeom>
          </p:spPr>
        </p:pic>
        <p:pic>
          <p:nvPicPr>
            <p:cNvPr id="58" name="Grafik 57">
              <a:extLst>
                <a:ext uri="{FF2B5EF4-FFF2-40B4-BE49-F238E27FC236}">
                  <a16:creationId xmlns:a16="http://schemas.microsoft.com/office/drawing/2014/main" id="{78DD90F7-79A8-3AA0-B9B0-EBACEE81FD2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17426" y="1299811"/>
              <a:ext cx="789120" cy="808947"/>
            </a:xfrm>
            <a:prstGeom prst="rect">
              <a:avLst/>
            </a:prstGeom>
          </p:spPr>
        </p:pic>
        <p:pic>
          <p:nvPicPr>
            <p:cNvPr id="29" name="Grafik 28">
              <a:extLst>
                <a:ext uri="{FF2B5EF4-FFF2-40B4-BE49-F238E27FC236}">
                  <a16:creationId xmlns:a16="http://schemas.microsoft.com/office/drawing/2014/main" id="{BCABAEBC-6D6C-6FF7-F064-E66B2DE9AFE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1150" y="3088231"/>
              <a:ext cx="789120" cy="808947"/>
            </a:xfrm>
            <a:prstGeom prst="rect">
              <a:avLst/>
            </a:prstGeom>
          </p:spPr>
        </p:pic>
        <p:pic>
          <p:nvPicPr>
            <p:cNvPr id="59" name="Grafik 58">
              <a:extLst>
                <a:ext uri="{FF2B5EF4-FFF2-40B4-BE49-F238E27FC236}">
                  <a16:creationId xmlns:a16="http://schemas.microsoft.com/office/drawing/2014/main" id="{952D060D-93B9-6186-83EF-4E2FD7ED62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48575" y="5260367"/>
              <a:ext cx="789120" cy="808947"/>
            </a:xfrm>
            <a:prstGeom prst="rect">
              <a:avLst/>
            </a:prstGeom>
          </p:spPr>
        </p:pic>
        <p:pic>
          <p:nvPicPr>
            <p:cNvPr id="31" name="Grafik 30">
              <a:extLst>
                <a:ext uri="{FF2B5EF4-FFF2-40B4-BE49-F238E27FC236}">
                  <a16:creationId xmlns:a16="http://schemas.microsoft.com/office/drawing/2014/main" id="{1951959D-7DA5-04C0-5FD1-798802D27C9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02760" y="4862244"/>
              <a:ext cx="789120" cy="808947"/>
            </a:xfrm>
            <a:prstGeom prst="rect">
              <a:avLst/>
            </a:prstGeom>
          </p:spPr>
        </p:pic>
        <p:pic>
          <p:nvPicPr>
            <p:cNvPr id="60" name="Grafik 59">
              <a:extLst>
                <a:ext uri="{FF2B5EF4-FFF2-40B4-BE49-F238E27FC236}">
                  <a16:creationId xmlns:a16="http://schemas.microsoft.com/office/drawing/2014/main" id="{C7B4CEA1-B17F-D245-9744-9BE923F496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20681" y="3515896"/>
              <a:ext cx="789121" cy="762564"/>
            </a:xfrm>
            <a:prstGeom prst="rect">
              <a:avLst/>
            </a:prstGeom>
          </p:spPr>
        </p:pic>
        <p:pic>
          <p:nvPicPr>
            <p:cNvPr id="33" name="Grafik 32">
              <a:extLst>
                <a:ext uri="{FF2B5EF4-FFF2-40B4-BE49-F238E27FC236}">
                  <a16:creationId xmlns:a16="http://schemas.microsoft.com/office/drawing/2014/main" id="{DC99DADB-5449-48B0-155B-1D39D8498A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96976" y="3088456"/>
              <a:ext cx="789121" cy="762564"/>
            </a:xfrm>
            <a:prstGeom prst="rect">
              <a:avLst/>
            </a:prstGeom>
          </p:spPr>
        </p:pic>
        <p:pic>
          <p:nvPicPr>
            <p:cNvPr id="62" name="Grafik 61">
              <a:extLst>
                <a:ext uri="{FF2B5EF4-FFF2-40B4-BE49-F238E27FC236}">
                  <a16:creationId xmlns:a16="http://schemas.microsoft.com/office/drawing/2014/main" id="{A3BCEF54-7B4F-6AF6-35AF-056CE51EC76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24027" y="5436085"/>
              <a:ext cx="789121" cy="762564"/>
            </a:xfrm>
            <a:prstGeom prst="rect">
              <a:avLst/>
            </a:prstGeom>
          </p:spPr>
        </p:pic>
        <p:pic>
          <p:nvPicPr>
            <p:cNvPr id="61" name="Grafik 60">
              <a:extLst>
                <a:ext uri="{FF2B5EF4-FFF2-40B4-BE49-F238E27FC236}">
                  <a16:creationId xmlns:a16="http://schemas.microsoft.com/office/drawing/2014/main" id="{EF883E66-A845-9C01-BC7D-249121ED10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27456" y="5106552"/>
              <a:ext cx="789121" cy="762564"/>
            </a:xfrm>
            <a:prstGeom prst="rect">
              <a:avLst/>
            </a:prstGeom>
          </p:spPr>
        </p:pic>
        <p:pic>
          <p:nvPicPr>
            <p:cNvPr id="34" name="Grafik 33">
              <a:extLst>
                <a:ext uri="{FF2B5EF4-FFF2-40B4-BE49-F238E27FC236}">
                  <a16:creationId xmlns:a16="http://schemas.microsoft.com/office/drawing/2014/main" id="{6839CCBB-6A99-13F6-BF5C-F8183DD65D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37129" y="4862244"/>
              <a:ext cx="789121" cy="762564"/>
            </a:xfrm>
            <a:prstGeom prst="rect">
              <a:avLst/>
            </a:prstGeom>
          </p:spPr>
        </p:pic>
      </p:grpSp>
      <p:pic>
        <p:nvPicPr>
          <p:cNvPr id="11268" name="Picture 4" descr="Welt Explorer Reiseblog: Reisen und die Welt entdecken - Welt Explorer">
            <a:extLst>
              <a:ext uri="{FF2B5EF4-FFF2-40B4-BE49-F238E27FC236}">
                <a16:creationId xmlns:a16="http://schemas.microsoft.com/office/drawing/2014/main" id="{31D137C9-149A-8B15-417A-5BC0AB0A5A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0214" y="3277306"/>
            <a:ext cx="1801692" cy="1801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265" name="Gruppieren 11264">
            <a:extLst>
              <a:ext uri="{FF2B5EF4-FFF2-40B4-BE49-F238E27FC236}">
                <a16:creationId xmlns:a16="http://schemas.microsoft.com/office/drawing/2014/main" id="{81D980D6-5A48-546D-F805-9782B99D95DC}"/>
              </a:ext>
            </a:extLst>
          </p:cNvPr>
          <p:cNvGrpSpPr/>
          <p:nvPr/>
        </p:nvGrpSpPr>
        <p:grpSpPr>
          <a:xfrm>
            <a:off x="7197770" y="484304"/>
            <a:ext cx="2566408" cy="1722133"/>
            <a:chOff x="7197770" y="484304"/>
            <a:chExt cx="2566408" cy="1722133"/>
          </a:xfrm>
        </p:grpSpPr>
        <p:pic>
          <p:nvPicPr>
            <p:cNvPr id="63" name="Picture 4" descr="Welt Explorer Reiseblog: Reisen und die Welt entdecken - Welt Explorer">
              <a:extLst>
                <a:ext uri="{FF2B5EF4-FFF2-40B4-BE49-F238E27FC236}">
                  <a16:creationId xmlns:a16="http://schemas.microsoft.com/office/drawing/2014/main" id="{7D9A155E-93A4-0E0F-E2CC-9261B9EA26B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69301" y="484304"/>
              <a:ext cx="1033193" cy="10331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264" name="Textfeld 11263">
              <a:extLst>
                <a:ext uri="{FF2B5EF4-FFF2-40B4-BE49-F238E27FC236}">
                  <a16:creationId xmlns:a16="http://schemas.microsoft.com/office/drawing/2014/main" id="{068F4070-2324-E9D3-889D-84FF18BEEFB7}"/>
                </a:ext>
              </a:extLst>
            </p:cNvPr>
            <p:cNvSpPr txBox="1"/>
            <p:nvPr/>
          </p:nvSpPr>
          <p:spPr>
            <a:xfrm>
              <a:off x="7197770" y="1560106"/>
              <a:ext cx="256640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36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Welt-Status</a:t>
              </a:r>
            </a:p>
          </p:txBody>
        </p:sp>
      </p:grpSp>
      <p:grpSp>
        <p:nvGrpSpPr>
          <p:cNvPr id="11267" name="Gruppieren 11266">
            <a:extLst>
              <a:ext uri="{FF2B5EF4-FFF2-40B4-BE49-F238E27FC236}">
                <a16:creationId xmlns:a16="http://schemas.microsoft.com/office/drawing/2014/main" id="{A660D4F4-7C55-81FB-3A0D-6C2BADA7515A}"/>
              </a:ext>
            </a:extLst>
          </p:cNvPr>
          <p:cNvGrpSpPr/>
          <p:nvPr/>
        </p:nvGrpSpPr>
        <p:grpSpPr>
          <a:xfrm>
            <a:off x="2429022" y="2931400"/>
            <a:ext cx="4768748" cy="3617820"/>
            <a:chOff x="3266498" y="2628093"/>
            <a:chExt cx="4768748" cy="3617820"/>
          </a:xfrm>
        </p:grpSpPr>
        <p:sp>
          <p:nvSpPr>
            <p:cNvPr id="11269" name="Textfeld 11268">
              <a:extLst>
                <a:ext uri="{FF2B5EF4-FFF2-40B4-BE49-F238E27FC236}">
                  <a16:creationId xmlns:a16="http://schemas.microsoft.com/office/drawing/2014/main" id="{548CA937-57B9-4211-E5C9-D462ED5C0064}"/>
                </a:ext>
              </a:extLst>
            </p:cNvPr>
            <p:cNvSpPr txBox="1"/>
            <p:nvPr/>
          </p:nvSpPr>
          <p:spPr>
            <a:xfrm>
              <a:off x="7294111" y="4187387"/>
              <a:ext cx="741135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de-DE" sz="1600" b="1" dirty="0">
                  <a:solidFill>
                    <a:srgbClr val="92D050"/>
                  </a:solidFill>
                </a:rPr>
                <a:t>Knoten</a:t>
              </a:r>
            </a:p>
          </p:txBody>
        </p:sp>
        <p:sp>
          <p:nvSpPr>
            <p:cNvPr id="11270" name="Textfeld 11269">
              <a:extLst>
                <a:ext uri="{FF2B5EF4-FFF2-40B4-BE49-F238E27FC236}">
                  <a16:creationId xmlns:a16="http://schemas.microsoft.com/office/drawing/2014/main" id="{A1E6AA67-EC74-2CD8-0CF8-54BC931E6057}"/>
                </a:ext>
              </a:extLst>
            </p:cNvPr>
            <p:cNvSpPr txBox="1"/>
            <p:nvPr/>
          </p:nvSpPr>
          <p:spPr>
            <a:xfrm>
              <a:off x="6255681" y="5999692"/>
              <a:ext cx="789120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de-DE" sz="1600" b="1" dirty="0">
                  <a:solidFill>
                    <a:srgbClr val="92D050"/>
                  </a:solidFill>
                </a:rPr>
                <a:t>Knoten</a:t>
              </a:r>
            </a:p>
          </p:txBody>
        </p:sp>
        <p:sp>
          <p:nvSpPr>
            <p:cNvPr id="11271" name="Textfeld 11270">
              <a:extLst>
                <a:ext uri="{FF2B5EF4-FFF2-40B4-BE49-F238E27FC236}">
                  <a16:creationId xmlns:a16="http://schemas.microsoft.com/office/drawing/2014/main" id="{660E8417-0BFC-1CDD-EA7E-4519160F98C1}"/>
                </a:ext>
              </a:extLst>
            </p:cNvPr>
            <p:cNvSpPr txBox="1"/>
            <p:nvPr/>
          </p:nvSpPr>
          <p:spPr>
            <a:xfrm>
              <a:off x="4174445" y="5977666"/>
              <a:ext cx="749763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de-DE" sz="1600" b="1" dirty="0">
                  <a:solidFill>
                    <a:srgbClr val="92D050"/>
                  </a:solidFill>
                </a:rPr>
                <a:t>Knoten</a:t>
              </a:r>
            </a:p>
          </p:txBody>
        </p:sp>
        <p:sp>
          <p:nvSpPr>
            <p:cNvPr id="11272" name="Textfeld 11271">
              <a:extLst>
                <a:ext uri="{FF2B5EF4-FFF2-40B4-BE49-F238E27FC236}">
                  <a16:creationId xmlns:a16="http://schemas.microsoft.com/office/drawing/2014/main" id="{7E7C24EB-E45D-A3A9-21A9-2FFCC1989C55}"/>
                </a:ext>
              </a:extLst>
            </p:cNvPr>
            <p:cNvSpPr txBox="1"/>
            <p:nvPr/>
          </p:nvSpPr>
          <p:spPr>
            <a:xfrm>
              <a:off x="3266498" y="4186300"/>
              <a:ext cx="757098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de-DE" sz="1600" b="1" dirty="0">
                  <a:solidFill>
                    <a:srgbClr val="92D050"/>
                  </a:solidFill>
                </a:rPr>
                <a:t>Knoten</a:t>
              </a:r>
            </a:p>
          </p:txBody>
        </p:sp>
        <p:sp>
          <p:nvSpPr>
            <p:cNvPr id="11273" name="Textfeld 11272">
              <a:extLst>
                <a:ext uri="{FF2B5EF4-FFF2-40B4-BE49-F238E27FC236}">
                  <a16:creationId xmlns:a16="http://schemas.microsoft.com/office/drawing/2014/main" id="{DEF6F449-6768-74CF-B32F-531BA1AC01D9}"/>
                </a:ext>
              </a:extLst>
            </p:cNvPr>
            <p:cNvSpPr txBox="1"/>
            <p:nvPr/>
          </p:nvSpPr>
          <p:spPr>
            <a:xfrm>
              <a:off x="3808073" y="2628093"/>
              <a:ext cx="732745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de-DE" sz="1600" b="1" dirty="0">
                  <a:solidFill>
                    <a:srgbClr val="92D050"/>
                  </a:solidFill>
                </a:rPr>
                <a:t>Knoten</a:t>
              </a:r>
            </a:p>
          </p:txBody>
        </p:sp>
        <p:sp>
          <p:nvSpPr>
            <p:cNvPr id="11274" name="Textfeld 11273">
              <a:extLst>
                <a:ext uri="{FF2B5EF4-FFF2-40B4-BE49-F238E27FC236}">
                  <a16:creationId xmlns:a16="http://schemas.microsoft.com/office/drawing/2014/main" id="{2E0AB9D6-47FC-A445-AAA7-48B56E64B9F2}"/>
                </a:ext>
              </a:extLst>
            </p:cNvPr>
            <p:cNvSpPr txBox="1"/>
            <p:nvPr/>
          </p:nvSpPr>
          <p:spPr>
            <a:xfrm>
              <a:off x="6094237" y="2694758"/>
              <a:ext cx="752788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de-DE" sz="1600" b="1" dirty="0">
                  <a:solidFill>
                    <a:srgbClr val="92D050"/>
                  </a:solidFill>
                </a:rPr>
                <a:t>Knoten</a:t>
              </a:r>
            </a:p>
          </p:txBody>
        </p:sp>
      </p:grpSp>
      <p:grpSp>
        <p:nvGrpSpPr>
          <p:cNvPr id="11275" name="Gruppieren 11274">
            <a:extLst>
              <a:ext uri="{FF2B5EF4-FFF2-40B4-BE49-F238E27FC236}">
                <a16:creationId xmlns:a16="http://schemas.microsoft.com/office/drawing/2014/main" id="{A4CEF512-4718-7993-D603-97EDCE66EAD7}"/>
              </a:ext>
            </a:extLst>
          </p:cNvPr>
          <p:cNvGrpSpPr/>
          <p:nvPr/>
        </p:nvGrpSpPr>
        <p:grpSpPr>
          <a:xfrm>
            <a:off x="2965450" y="3106717"/>
            <a:ext cx="3546113" cy="2833062"/>
            <a:chOff x="2965450" y="3106717"/>
            <a:chExt cx="3546113" cy="2833062"/>
          </a:xfrm>
        </p:grpSpPr>
        <p:cxnSp>
          <p:nvCxnSpPr>
            <p:cNvPr id="11276" name="Gerade Verbindung mit Pfeil 11275">
              <a:extLst>
                <a:ext uri="{FF2B5EF4-FFF2-40B4-BE49-F238E27FC236}">
                  <a16:creationId xmlns:a16="http://schemas.microsoft.com/office/drawing/2014/main" id="{76796074-01ED-2E8B-64E9-0A78D5DC259A}"/>
                </a:ext>
              </a:extLst>
            </p:cNvPr>
            <p:cNvCxnSpPr/>
            <p:nvPr/>
          </p:nvCxnSpPr>
          <p:spPr>
            <a:xfrm flipH="1">
              <a:off x="2965450" y="3155950"/>
              <a:ext cx="307517" cy="615950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77" name="Gerade Verbindung mit Pfeil 11276">
              <a:extLst>
                <a:ext uri="{FF2B5EF4-FFF2-40B4-BE49-F238E27FC236}">
                  <a16:creationId xmlns:a16="http://schemas.microsoft.com/office/drawing/2014/main" id="{ACF7E286-A8EB-F440-69FA-BD927FB268B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87325" y="3178379"/>
              <a:ext cx="1335161" cy="2153650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78" name="Gerade Verbindung mit Pfeil 11277">
              <a:extLst>
                <a:ext uri="{FF2B5EF4-FFF2-40B4-BE49-F238E27FC236}">
                  <a16:creationId xmlns:a16="http://schemas.microsoft.com/office/drawing/2014/main" id="{DEA4E4BF-9397-AA7F-BB26-0FD937E5D31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64615" y="4626753"/>
              <a:ext cx="483862" cy="639964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79" name="Gerade Verbindung mit Pfeil 11278">
              <a:extLst>
                <a:ext uri="{FF2B5EF4-FFF2-40B4-BE49-F238E27FC236}">
                  <a16:creationId xmlns:a16="http://schemas.microsoft.com/office/drawing/2014/main" id="{F63DB5A8-ABBA-D7DB-A272-08FEBA2438C3}"/>
                </a:ext>
              </a:extLst>
            </p:cNvPr>
            <p:cNvCxnSpPr/>
            <p:nvPr/>
          </p:nvCxnSpPr>
          <p:spPr>
            <a:xfrm flipH="1">
              <a:off x="5990132" y="4716079"/>
              <a:ext cx="307517" cy="615950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80" name="Gerade Verbindung mit Pfeil 11279">
              <a:extLst>
                <a:ext uri="{FF2B5EF4-FFF2-40B4-BE49-F238E27FC236}">
                  <a16:creationId xmlns:a16="http://schemas.microsoft.com/office/drawing/2014/main" id="{C5D9C61E-AFDC-4FF9-18F2-36DA58D0DDC1}"/>
                </a:ext>
              </a:extLst>
            </p:cNvPr>
            <p:cNvCxnSpPr>
              <a:cxnSpLocks/>
            </p:cNvCxnSpPr>
            <p:nvPr/>
          </p:nvCxnSpPr>
          <p:spPr>
            <a:xfrm>
              <a:off x="3712867" y="3106717"/>
              <a:ext cx="2462770" cy="951723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81" name="Gerade Verbindung mit Pfeil 11280">
              <a:extLst>
                <a:ext uri="{FF2B5EF4-FFF2-40B4-BE49-F238E27FC236}">
                  <a16:creationId xmlns:a16="http://schemas.microsoft.com/office/drawing/2014/main" id="{7ABD6774-22D2-6DDA-A994-36DCAD00507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07172" y="4337302"/>
              <a:ext cx="2215172" cy="1066389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82" name="Gerade Verbindung mit Pfeil 11281">
              <a:extLst>
                <a:ext uri="{FF2B5EF4-FFF2-40B4-BE49-F238E27FC236}">
                  <a16:creationId xmlns:a16="http://schemas.microsoft.com/office/drawing/2014/main" id="{BD5B438F-8F3B-27D6-4903-6B8ABAACBAD7}"/>
                </a:ext>
              </a:extLst>
            </p:cNvPr>
            <p:cNvCxnSpPr>
              <a:cxnSpLocks/>
            </p:cNvCxnSpPr>
            <p:nvPr/>
          </p:nvCxnSpPr>
          <p:spPr>
            <a:xfrm>
              <a:off x="3493757" y="3170812"/>
              <a:ext cx="2029128" cy="2317022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83" name="Gerade Verbindung mit Pfeil 11282">
              <a:extLst>
                <a:ext uri="{FF2B5EF4-FFF2-40B4-BE49-F238E27FC236}">
                  <a16:creationId xmlns:a16="http://schemas.microsoft.com/office/drawing/2014/main" id="{7DB4D876-D7CF-684C-717F-304782C5A28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223781" y="5934633"/>
              <a:ext cx="854472" cy="5146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84" name="Gerade Verbindung mit Pfeil 11283">
              <a:extLst>
                <a:ext uri="{FF2B5EF4-FFF2-40B4-BE49-F238E27FC236}">
                  <a16:creationId xmlns:a16="http://schemas.microsoft.com/office/drawing/2014/main" id="{16781158-E6EC-28DB-8BCB-56D19CEE5659}"/>
                </a:ext>
              </a:extLst>
            </p:cNvPr>
            <p:cNvCxnSpPr>
              <a:cxnSpLocks/>
            </p:cNvCxnSpPr>
            <p:nvPr/>
          </p:nvCxnSpPr>
          <p:spPr>
            <a:xfrm>
              <a:off x="3298508" y="4216981"/>
              <a:ext cx="2797492" cy="20220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85" name="Gerade Verbindung mit Pfeil 11284">
              <a:extLst>
                <a:ext uri="{FF2B5EF4-FFF2-40B4-BE49-F238E27FC236}">
                  <a16:creationId xmlns:a16="http://schemas.microsoft.com/office/drawing/2014/main" id="{5B710B79-F78B-1A94-982F-6F588DCAD940}"/>
                </a:ext>
              </a:extLst>
            </p:cNvPr>
            <p:cNvCxnSpPr>
              <a:cxnSpLocks/>
            </p:cNvCxnSpPr>
            <p:nvPr/>
          </p:nvCxnSpPr>
          <p:spPr>
            <a:xfrm>
              <a:off x="5903088" y="3161763"/>
              <a:ext cx="608475" cy="511672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86652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0014EBB-BBC3-0437-0905-2F05D4C9A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Smart </a:t>
            </a:r>
            <a:r>
              <a:rPr lang="de-DE" dirty="0" err="1"/>
              <a:t>Contract</a:t>
            </a:r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58DCAACB-56D4-0AD1-A327-D1345B21EF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8407" y="2311549"/>
            <a:ext cx="789121" cy="629942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DA2376F3-4A34-DC6E-6CD4-4C2DC97B27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4407" y="2350713"/>
            <a:ext cx="789121" cy="629942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4126E95D-77BA-AB37-1394-ABF6A72996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5706" y="3680590"/>
            <a:ext cx="789121" cy="629942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F8EFB2AE-0B49-FDA3-A912-F2A9026C32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2967" y="5609562"/>
            <a:ext cx="789121" cy="629942"/>
          </a:xfrm>
          <a:prstGeom prst="rect">
            <a:avLst/>
          </a:prstGeom>
        </p:spPr>
      </p:pic>
      <p:pic>
        <p:nvPicPr>
          <p:cNvPr id="24" name="Grafik 23">
            <a:extLst>
              <a:ext uri="{FF2B5EF4-FFF2-40B4-BE49-F238E27FC236}">
                <a16:creationId xmlns:a16="http://schemas.microsoft.com/office/drawing/2014/main" id="{9E840CAF-DFB9-A515-FBFC-6FFCB0A97C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3820" y="5618458"/>
            <a:ext cx="789121" cy="629942"/>
          </a:xfrm>
          <a:prstGeom prst="rect">
            <a:avLst/>
          </a:prstGeom>
        </p:spPr>
      </p:pic>
      <p:grpSp>
        <p:nvGrpSpPr>
          <p:cNvPr id="36" name="Gruppieren 35">
            <a:extLst>
              <a:ext uri="{FF2B5EF4-FFF2-40B4-BE49-F238E27FC236}">
                <a16:creationId xmlns:a16="http://schemas.microsoft.com/office/drawing/2014/main" id="{F5F72232-6407-AC56-70FB-BBC468BC2CEB}"/>
              </a:ext>
            </a:extLst>
          </p:cNvPr>
          <p:cNvGrpSpPr/>
          <p:nvPr/>
        </p:nvGrpSpPr>
        <p:grpSpPr>
          <a:xfrm>
            <a:off x="2859357" y="2317899"/>
            <a:ext cx="4263431" cy="3936851"/>
            <a:chOff x="2859357" y="2317899"/>
            <a:chExt cx="4263431" cy="3936851"/>
          </a:xfrm>
        </p:grpSpPr>
        <p:pic>
          <p:nvPicPr>
            <p:cNvPr id="22" name="Grafik 21">
              <a:extLst>
                <a:ext uri="{FF2B5EF4-FFF2-40B4-BE49-F238E27FC236}">
                  <a16:creationId xmlns:a16="http://schemas.microsoft.com/office/drawing/2014/main" id="{9B97772B-0CA5-4AB1-CAED-A039CDD05A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33667" y="3844670"/>
              <a:ext cx="789121" cy="629942"/>
            </a:xfrm>
            <a:prstGeom prst="rect">
              <a:avLst/>
            </a:prstGeom>
          </p:spPr>
        </p:pic>
        <p:pic>
          <p:nvPicPr>
            <p:cNvPr id="27" name="Grafik 26">
              <a:extLst>
                <a:ext uri="{FF2B5EF4-FFF2-40B4-BE49-F238E27FC236}">
                  <a16:creationId xmlns:a16="http://schemas.microsoft.com/office/drawing/2014/main" id="{78009F33-F710-ECCB-8622-1DB452D7B8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59357" y="2317899"/>
              <a:ext cx="789121" cy="629942"/>
            </a:xfrm>
            <a:prstGeom prst="rect">
              <a:avLst/>
            </a:prstGeom>
          </p:spPr>
        </p:pic>
        <p:pic>
          <p:nvPicPr>
            <p:cNvPr id="28" name="Grafik 27">
              <a:extLst>
                <a:ext uri="{FF2B5EF4-FFF2-40B4-BE49-F238E27FC236}">
                  <a16:creationId xmlns:a16="http://schemas.microsoft.com/office/drawing/2014/main" id="{78953954-D11F-8E85-3EF5-09E340751D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45357" y="2357063"/>
              <a:ext cx="789121" cy="629942"/>
            </a:xfrm>
            <a:prstGeom prst="rect">
              <a:avLst/>
            </a:prstGeom>
          </p:spPr>
        </p:pic>
        <p:pic>
          <p:nvPicPr>
            <p:cNvPr id="32" name="Grafik 31">
              <a:extLst>
                <a:ext uri="{FF2B5EF4-FFF2-40B4-BE49-F238E27FC236}">
                  <a16:creationId xmlns:a16="http://schemas.microsoft.com/office/drawing/2014/main" id="{6F940B92-54B5-5CB4-B3DA-5B82BA53921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53917" y="5615912"/>
              <a:ext cx="789121" cy="629942"/>
            </a:xfrm>
            <a:prstGeom prst="rect">
              <a:avLst/>
            </a:prstGeom>
          </p:spPr>
        </p:pic>
        <p:pic>
          <p:nvPicPr>
            <p:cNvPr id="35" name="Grafik 34">
              <a:extLst>
                <a:ext uri="{FF2B5EF4-FFF2-40B4-BE49-F238E27FC236}">
                  <a16:creationId xmlns:a16="http://schemas.microsoft.com/office/drawing/2014/main" id="{A240EC90-8A26-6812-3301-74724EEA36E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54770" y="5624808"/>
              <a:ext cx="789121" cy="629942"/>
            </a:xfrm>
            <a:prstGeom prst="rect">
              <a:avLst/>
            </a:prstGeom>
          </p:spPr>
        </p:pic>
      </p:grp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B1B9C56E-E704-0CEF-F431-07BEC8B91C8A}"/>
              </a:ext>
            </a:extLst>
          </p:cNvPr>
          <p:cNvGrpSpPr/>
          <p:nvPr/>
        </p:nvGrpSpPr>
        <p:grpSpPr>
          <a:xfrm>
            <a:off x="2762669" y="2960940"/>
            <a:ext cx="3467016" cy="2519509"/>
            <a:chOff x="2758751" y="2993355"/>
            <a:chExt cx="3467016" cy="2519509"/>
          </a:xfrm>
        </p:grpSpPr>
        <p:pic>
          <p:nvPicPr>
            <p:cNvPr id="4" name="Grafik 3">
              <a:extLst>
                <a:ext uri="{FF2B5EF4-FFF2-40B4-BE49-F238E27FC236}">
                  <a16:creationId xmlns:a16="http://schemas.microsoft.com/office/drawing/2014/main" id="{AFF77DE0-5094-43BF-28D1-C76AA788648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r="55814"/>
            <a:stretch/>
          </p:blipFill>
          <p:spPr>
            <a:xfrm>
              <a:off x="2758751" y="3367631"/>
              <a:ext cx="1550075" cy="1968264"/>
            </a:xfrm>
            <a:prstGeom prst="rect">
              <a:avLst/>
            </a:prstGeom>
          </p:spPr>
        </p:pic>
        <p:grpSp>
          <p:nvGrpSpPr>
            <p:cNvPr id="5" name="Gruppieren 4">
              <a:extLst>
                <a:ext uri="{FF2B5EF4-FFF2-40B4-BE49-F238E27FC236}">
                  <a16:creationId xmlns:a16="http://schemas.microsoft.com/office/drawing/2014/main" id="{9FE07DCD-BECB-9E16-8032-3805A59A9B98}"/>
                </a:ext>
              </a:extLst>
            </p:cNvPr>
            <p:cNvGrpSpPr/>
            <p:nvPr/>
          </p:nvGrpSpPr>
          <p:grpSpPr>
            <a:xfrm>
              <a:off x="3241130" y="2993355"/>
              <a:ext cx="2984637" cy="2519509"/>
              <a:chOff x="3310930" y="2941491"/>
              <a:chExt cx="2984637" cy="2519509"/>
            </a:xfrm>
          </p:grpSpPr>
          <p:cxnSp>
            <p:nvCxnSpPr>
              <p:cNvPr id="6" name="Gerade Verbindung mit Pfeil 5">
                <a:extLst>
                  <a:ext uri="{FF2B5EF4-FFF2-40B4-BE49-F238E27FC236}">
                    <a16:creationId xmlns:a16="http://schemas.microsoft.com/office/drawing/2014/main" id="{DC77650D-ED01-D0A0-BEA5-6B6CC5E7395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97898" y="4740115"/>
                <a:ext cx="1474252" cy="720885"/>
              </a:xfrm>
              <a:prstGeom prst="straightConnector1">
                <a:avLst/>
              </a:prstGeom>
              <a:ln w="38100">
                <a:solidFill>
                  <a:srgbClr val="92D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Gerade Verbindung mit Pfeil 7">
                <a:extLst>
                  <a:ext uri="{FF2B5EF4-FFF2-40B4-BE49-F238E27FC236}">
                    <a16:creationId xmlns:a16="http://schemas.microsoft.com/office/drawing/2014/main" id="{A9954D66-8D48-DAB3-CDBE-0C29D6C828E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68750" y="4205922"/>
                <a:ext cx="1926817" cy="13682"/>
              </a:xfrm>
              <a:prstGeom prst="straightConnector1">
                <a:avLst/>
              </a:prstGeom>
              <a:ln w="38100">
                <a:solidFill>
                  <a:srgbClr val="92D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Gerade Verbindung mit Pfeil 9">
                <a:extLst>
                  <a:ext uri="{FF2B5EF4-FFF2-40B4-BE49-F238E27FC236}">
                    <a16:creationId xmlns:a16="http://schemas.microsoft.com/office/drawing/2014/main" id="{43D5A2FB-5447-E4F1-690B-197E4C1A848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131331" y="3081881"/>
                <a:ext cx="1274240" cy="960754"/>
              </a:xfrm>
              <a:prstGeom prst="straightConnector1">
                <a:avLst/>
              </a:prstGeom>
              <a:ln w="38100">
                <a:solidFill>
                  <a:srgbClr val="92D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Gerade Verbindung mit Pfeil 16">
                <a:extLst>
                  <a:ext uri="{FF2B5EF4-FFF2-40B4-BE49-F238E27FC236}">
                    <a16:creationId xmlns:a16="http://schemas.microsoft.com/office/drawing/2014/main" id="{3C2085F9-1B9A-9EE5-D4EE-FA3D4C08F68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797300" y="2941491"/>
                <a:ext cx="73136" cy="1073061"/>
              </a:xfrm>
              <a:prstGeom prst="straightConnector1">
                <a:avLst/>
              </a:prstGeom>
              <a:ln w="38100">
                <a:solidFill>
                  <a:srgbClr val="92D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Gerade Verbindung mit Pfeil 17">
                <a:extLst>
                  <a:ext uri="{FF2B5EF4-FFF2-40B4-BE49-F238E27FC236}">
                    <a16:creationId xmlns:a16="http://schemas.microsoft.com/office/drawing/2014/main" id="{E8B20DD7-F14A-BE9B-71D8-2E0F6E83180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310930" y="4020963"/>
                <a:ext cx="426397" cy="181544"/>
              </a:xfrm>
              <a:prstGeom prst="straightConnector1">
                <a:avLst/>
              </a:prstGeom>
              <a:ln w="38100">
                <a:solidFill>
                  <a:srgbClr val="92D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Gerade Verbindung mit Pfeil 18">
                <a:extLst>
                  <a:ext uri="{FF2B5EF4-FFF2-40B4-BE49-F238E27FC236}">
                    <a16:creationId xmlns:a16="http://schemas.microsoft.com/office/drawing/2014/main" id="{A64A0820-7D38-D9A0-2417-265727E6E79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731111" y="4810380"/>
                <a:ext cx="400777" cy="629942"/>
              </a:xfrm>
              <a:prstGeom prst="straightConnector1">
                <a:avLst/>
              </a:prstGeom>
              <a:ln w="38100">
                <a:solidFill>
                  <a:srgbClr val="92D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50774F3D-B4C0-1D4B-93FF-62D24D096B16}"/>
              </a:ext>
            </a:extLst>
          </p:cNvPr>
          <p:cNvGrpSpPr/>
          <p:nvPr/>
        </p:nvGrpSpPr>
        <p:grpSpPr>
          <a:xfrm>
            <a:off x="2759818" y="2981771"/>
            <a:ext cx="3518962" cy="2519509"/>
            <a:chOff x="2758751" y="3004872"/>
            <a:chExt cx="3518962" cy="2519509"/>
          </a:xfrm>
        </p:grpSpPr>
        <p:grpSp>
          <p:nvGrpSpPr>
            <p:cNvPr id="37" name="Gruppieren 36">
              <a:extLst>
                <a:ext uri="{FF2B5EF4-FFF2-40B4-BE49-F238E27FC236}">
                  <a16:creationId xmlns:a16="http://schemas.microsoft.com/office/drawing/2014/main" id="{F2ACB55C-3351-F0A0-6219-F400762C343C}"/>
                </a:ext>
              </a:extLst>
            </p:cNvPr>
            <p:cNvGrpSpPr/>
            <p:nvPr/>
          </p:nvGrpSpPr>
          <p:grpSpPr>
            <a:xfrm>
              <a:off x="3293076" y="3004872"/>
              <a:ext cx="2984637" cy="2519509"/>
              <a:chOff x="3310930" y="2941491"/>
              <a:chExt cx="2984637" cy="2519509"/>
            </a:xfrm>
          </p:grpSpPr>
          <p:cxnSp>
            <p:nvCxnSpPr>
              <p:cNvPr id="44" name="Gerade Verbindung mit Pfeil 43">
                <a:extLst>
                  <a:ext uri="{FF2B5EF4-FFF2-40B4-BE49-F238E27FC236}">
                    <a16:creationId xmlns:a16="http://schemas.microsoft.com/office/drawing/2014/main" id="{1ECDD0BD-A6BE-AA89-4C50-E09A2FA5EA4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78134" y="4770820"/>
                <a:ext cx="694016" cy="690180"/>
              </a:xfrm>
              <a:prstGeom prst="straightConnector1">
                <a:avLst/>
              </a:prstGeom>
              <a:ln w="38100">
                <a:solidFill>
                  <a:srgbClr val="92D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Gerade Verbindung mit Pfeil 44">
                <a:extLst>
                  <a:ext uri="{FF2B5EF4-FFF2-40B4-BE49-F238E27FC236}">
                    <a16:creationId xmlns:a16="http://schemas.microsoft.com/office/drawing/2014/main" id="{049A05E4-959E-092C-1AE7-185D33368BF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137100" y="4219604"/>
                <a:ext cx="1158467" cy="370906"/>
              </a:xfrm>
              <a:prstGeom prst="straightConnector1">
                <a:avLst/>
              </a:prstGeom>
              <a:ln w="38100">
                <a:solidFill>
                  <a:srgbClr val="92D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Gerade Verbindung mit Pfeil 46">
                <a:extLst>
                  <a:ext uri="{FF2B5EF4-FFF2-40B4-BE49-F238E27FC236}">
                    <a16:creationId xmlns:a16="http://schemas.microsoft.com/office/drawing/2014/main" id="{EB2B8F3D-D065-BFE1-6118-2B06F943512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81500" y="3081881"/>
                <a:ext cx="624071" cy="884597"/>
              </a:xfrm>
              <a:prstGeom prst="straightConnector1">
                <a:avLst/>
              </a:prstGeom>
              <a:ln w="38100">
                <a:solidFill>
                  <a:srgbClr val="92D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Gerade Verbindung mit Pfeil 48">
                <a:extLst>
                  <a:ext uri="{FF2B5EF4-FFF2-40B4-BE49-F238E27FC236}">
                    <a16:creationId xmlns:a16="http://schemas.microsoft.com/office/drawing/2014/main" id="{CACA6AD2-3D54-DEC5-41B1-8194706AB1C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797300" y="2941491"/>
                <a:ext cx="868454" cy="1024987"/>
              </a:xfrm>
              <a:prstGeom prst="straightConnector1">
                <a:avLst/>
              </a:prstGeom>
              <a:ln w="38100">
                <a:solidFill>
                  <a:srgbClr val="92D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Gerade Verbindung mit Pfeil 50">
                <a:extLst>
                  <a:ext uri="{FF2B5EF4-FFF2-40B4-BE49-F238E27FC236}">
                    <a16:creationId xmlns:a16="http://schemas.microsoft.com/office/drawing/2014/main" id="{E13B0FC5-3A3D-42C1-D2BF-89587249FED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310930" y="4020963"/>
                <a:ext cx="1203870" cy="44661"/>
              </a:xfrm>
              <a:prstGeom prst="straightConnector1">
                <a:avLst/>
              </a:prstGeom>
              <a:ln w="38100">
                <a:solidFill>
                  <a:srgbClr val="92D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Gerade Verbindung mit Pfeil 52">
                <a:extLst>
                  <a:ext uri="{FF2B5EF4-FFF2-40B4-BE49-F238E27FC236}">
                    <a16:creationId xmlns:a16="http://schemas.microsoft.com/office/drawing/2014/main" id="{25AA7C28-E8DF-85C7-566D-8A022E23C22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108450" y="4770820"/>
                <a:ext cx="474132" cy="687732"/>
              </a:xfrm>
              <a:prstGeom prst="straightConnector1">
                <a:avLst/>
              </a:prstGeom>
              <a:ln w="38100">
                <a:solidFill>
                  <a:srgbClr val="92D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43" name="Grafik 42">
              <a:extLst>
                <a:ext uri="{FF2B5EF4-FFF2-40B4-BE49-F238E27FC236}">
                  <a16:creationId xmlns:a16="http://schemas.microsoft.com/office/drawing/2014/main" id="{BD627F18-75E2-124B-B528-875508E602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r="33362"/>
            <a:stretch/>
          </p:blipFill>
          <p:spPr>
            <a:xfrm>
              <a:off x="2758751" y="3362301"/>
              <a:ext cx="2337718" cy="1968264"/>
            </a:xfrm>
            <a:prstGeom prst="rect">
              <a:avLst/>
            </a:prstGeom>
          </p:spPr>
        </p:pic>
      </p:grpSp>
      <p:grpSp>
        <p:nvGrpSpPr>
          <p:cNvPr id="55" name="Gruppieren 54">
            <a:extLst>
              <a:ext uri="{FF2B5EF4-FFF2-40B4-BE49-F238E27FC236}">
                <a16:creationId xmlns:a16="http://schemas.microsoft.com/office/drawing/2014/main" id="{B4D27D03-D582-4BE2-23AA-24A6A3531F97}"/>
              </a:ext>
            </a:extLst>
          </p:cNvPr>
          <p:cNvGrpSpPr/>
          <p:nvPr/>
        </p:nvGrpSpPr>
        <p:grpSpPr>
          <a:xfrm>
            <a:off x="2759818" y="2966314"/>
            <a:ext cx="3508062" cy="2519509"/>
            <a:chOff x="2754179" y="2999783"/>
            <a:chExt cx="3508062" cy="2519509"/>
          </a:xfrm>
        </p:grpSpPr>
        <p:grpSp>
          <p:nvGrpSpPr>
            <p:cNvPr id="57" name="Gruppieren 56">
              <a:extLst>
                <a:ext uri="{FF2B5EF4-FFF2-40B4-BE49-F238E27FC236}">
                  <a16:creationId xmlns:a16="http://schemas.microsoft.com/office/drawing/2014/main" id="{62358BE4-7D7A-0E26-00BE-F4FD96E5F225}"/>
                </a:ext>
              </a:extLst>
            </p:cNvPr>
            <p:cNvGrpSpPr/>
            <p:nvPr/>
          </p:nvGrpSpPr>
          <p:grpSpPr>
            <a:xfrm>
              <a:off x="3165491" y="2999783"/>
              <a:ext cx="2984637" cy="2519509"/>
              <a:chOff x="3310930" y="2941491"/>
              <a:chExt cx="2984637" cy="2519509"/>
            </a:xfrm>
          </p:grpSpPr>
          <p:cxnSp>
            <p:nvCxnSpPr>
              <p:cNvPr id="64" name="Gerade Verbindung mit Pfeil 63">
                <a:extLst>
                  <a:ext uri="{FF2B5EF4-FFF2-40B4-BE49-F238E27FC236}">
                    <a16:creationId xmlns:a16="http://schemas.microsoft.com/office/drawing/2014/main" id="{0C7B94FE-A366-B794-3144-B3D50F89769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89600" y="4298950"/>
                <a:ext cx="82550" cy="1162050"/>
              </a:xfrm>
              <a:prstGeom prst="straightConnector1">
                <a:avLst/>
              </a:prstGeom>
              <a:ln w="38100">
                <a:solidFill>
                  <a:srgbClr val="92D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Gerade Verbindung mit Pfeil 64">
                <a:extLst>
                  <a:ext uri="{FF2B5EF4-FFF2-40B4-BE49-F238E27FC236}">
                    <a16:creationId xmlns:a16="http://schemas.microsoft.com/office/drawing/2014/main" id="{28712A49-A7F0-8E97-3F8A-D471A0AD228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73629" y="4075126"/>
                <a:ext cx="321938" cy="144478"/>
              </a:xfrm>
              <a:prstGeom prst="straightConnector1">
                <a:avLst/>
              </a:prstGeom>
              <a:ln w="38100">
                <a:solidFill>
                  <a:srgbClr val="92D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Gerade Verbindung mit Pfeil 65">
                <a:extLst>
                  <a:ext uri="{FF2B5EF4-FFF2-40B4-BE49-F238E27FC236}">
                    <a16:creationId xmlns:a16="http://schemas.microsoft.com/office/drawing/2014/main" id="{2FB6C8F1-ECF9-811C-C3A1-C56BBBE589E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05571" y="3081881"/>
                <a:ext cx="0" cy="325437"/>
              </a:xfrm>
              <a:prstGeom prst="straightConnector1">
                <a:avLst/>
              </a:prstGeom>
              <a:ln w="38100">
                <a:solidFill>
                  <a:srgbClr val="92D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Gerade Verbindung mit Pfeil 66">
                <a:extLst>
                  <a:ext uri="{FF2B5EF4-FFF2-40B4-BE49-F238E27FC236}">
                    <a16:creationId xmlns:a16="http://schemas.microsoft.com/office/drawing/2014/main" id="{34739A16-D129-FB48-749F-45CD8928030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797300" y="2941491"/>
                <a:ext cx="1546491" cy="580127"/>
              </a:xfrm>
              <a:prstGeom prst="straightConnector1">
                <a:avLst/>
              </a:prstGeom>
              <a:ln w="38100">
                <a:solidFill>
                  <a:srgbClr val="92D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Gerade Verbindung mit Pfeil 67">
                <a:extLst>
                  <a:ext uri="{FF2B5EF4-FFF2-40B4-BE49-F238E27FC236}">
                    <a16:creationId xmlns:a16="http://schemas.microsoft.com/office/drawing/2014/main" id="{D42B4B01-03DE-4896-EA76-C2869C61C42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310930" y="3619053"/>
                <a:ext cx="1834427" cy="401910"/>
              </a:xfrm>
              <a:prstGeom prst="straightConnector1">
                <a:avLst/>
              </a:prstGeom>
              <a:ln w="38100">
                <a:solidFill>
                  <a:srgbClr val="92D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Gerade Verbindung mit Pfeil 68">
                <a:extLst>
                  <a:ext uri="{FF2B5EF4-FFF2-40B4-BE49-F238E27FC236}">
                    <a16:creationId xmlns:a16="http://schemas.microsoft.com/office/drawing/2014/main" id="{578A0F86-EF7A-F89C-07F3-187C7229496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108450" y="4353454"/>
                <a:ext cx="1337685" cy="1105098"/>
              </a:xfrm>
              <a:prstGeom prst="straightConnector1">
                <a:avLst/>
              </a:prstGeom>
              <a:ln w="38100">
                <a:solidFill>
                  <a:srgbClr val="92D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63" name="Grafik 62">
              <a:extLst>
                <a:ext uri="{FF2B5EF4-FFF2-40B4-BE49-F238E27FC236}">
                  <a16:creationId xmlns:a16="http://schemas.microsoft.com/office/drawing/2014/main" id="{294EEF91-8847-0AC2-967B-243E8469CF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54179" y="3375431"/>
              <a:ext cx="3508062" cy="1968264"/>
            </a:xfrm>
            <a:prstGeom prst="rect">
              <a:avLst/>
            </a:prstGeom>
          </p:spPr>
        </p:pic>
      </p:grpSp>
      <p:grpSp>
        <p:nvGrpSpPr>
          <p:cNvPr id="84" name="Gruppieren 83">
            <a:extLst>
              <a:ext uri="{FF2B5EF4-FFF2-40B4-BE49-F238E27FC236}">
                <a16:creationId xmlns:a16="http://schemas.microsoft.com/office/drawing/2014/main" id="{9930DB9E-F888-34EC-5A95-51CB3421C37F}"/>
              </a:ext>
            </a:extLst>
          </p:cNvPr>
          <p:cNvGrpSpPr/>
          <p:nvPr/>
        </p:nvGrpSpPr>
        <p:grpSpPr>
          <a:xfrm>
            <a:off x="2044106" y="3341962"/>
            <a:ext cx="4236474" cy="2599335"/>
            <a:chOff x="2044106" y="3341962"/>
            <a:chExt cx="4236474" cy="2599335"/>
          </a:xfrm>
        </p:grpSpPr>
        <p:grpSp>
          <p:nvGrpSpPr>
            <p:cNvPr id="72" name="Gruppieren 71">
              <a:extLst>
                <a:ext uri="{FF2B5EF4-FFF2-40B4-BE49-F238E27FC236}">
                  <a16:creationId xmlns:a16="http://schemas.microsoft.com/office/drawing/2014/main" id="{D6AE5990-8490-186D-3474-4BE6E188F160}"/>
                </a:ext>
              </a:extLst>
            </p:cNvPr>
            <p:cNvGrpSpPr/>
            <p:nvPr/>
          </p:nvGrpSpPr>
          <p:grpSpPr>
            <a:xfrm>
              <a:off x="2772518" y="3341962"/>
              <a:ext cx="3508062" cy="2065699"/>
              <a:chOff x="2772518" y="3341962"/>
              <a:chExt cx="3508062" cy="2065699"/>
            </a:xfrm>
          </p:grpSpPr>
          <p:pic>
            <p:nvPicPr>
              <p:cNvPr id="70" name="Grafik 69">
                <a:extLst>
                  <a:ext uri="{FF2B5EF4-FFF2-40B4-BE49-F238E27FC236}">
                    <a16:creationId xmlns:a16="http://schemas.microsoft.com/office/drawing/2014/main" id="{D6194922-3A13-F028-37E7-2E23E7A3DB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772518" y="3341962"/>
                <a:ext cx="3508062" cy="1968264"/>
              </a:xfrm>
              <a:prstGeom prst="rect">
                <a:avLst/>
              </a:prstGeom>
            </p:spPr>
          </p:pic>
          <p:sp>
            <p:nvSpPr>
              <p:cNvPr id="71" name="Textfeld 70">
                <a:extLst>
                  <a:ext uri="{FF2B5EF4-FFF2-40B4-BE49-F238E27FC236}">
                    <a16:creationId xmlns:a16="http://schemas.microsoft.com/office/drawing/2014/main" id="{AD3041B8-2384-3BBF-66B7-5F3F904C888A}"/>
                  </a:ext>
                </a:extLst>
              </p:cNvPr>
              <p:cNvSpPr txBox="1"/>
              <p:nvPr/>
            </p:nvSpPr>
            <p:spPr>
              <a:xfrm>
                <a:off x="3697388" y="4761330"/>
                <a:ext cx="239841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3600" dirty="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Blockchain</a:t>
                </a:r>
              </a:p>
            </p:txBody>
          </p:sp>
        </p:grpSp>
        <p:grpSp>
          <p:nvGrpSpPr>
            <p:cNvPr id="80" name="Gruppieren 79">
              <a:extLst>
                <a:ext uri="{FF2B5EF4-FFF2-40B4-BE49-F238E27FC236}">
                  <a16:creationId xmlns:a16="http://schemas.microsoft.com/office/drawing/2014/main" id="{0BE286DF-B192-7038-5C89-DB3ABE4EAF34}"/>
                </a:ext>
              </a:extLst>
            </p:cNvPr>
            <p:cNvGrpSpPr/>
            <p:nvPr/>
          </p:nvGrpSpPr>
          <p:grpSpPr>
            <a:xfrm>
              <a:off x="2044106" y="4487298"/>
              <a:ext cx="1346149" cy="1453999"/>
              <a:chOff x="2043894" y="4453398"/>
              <a:chExt cx="1346149" cy="1453999"/>
            </a:xfrm>
          </p:grpSpPr>
          <p:grpSp>
            <p:nvGrpSpPr>
              <p:cNvPr id="79" name="Gruppieren 78">
                <a:extLst>
                  <a:ext uri="{FF2B5EF4-FFF2-40B4-BE49-F238E27FC236}">
                    <a16:creationId xmlns:a16="http://schemas.microsoft.com/office/drawing/2014/main" id="{8CCF74CC-8080-FAFF-2D36-E8B8E59E38C1}"/>
                  </a:ext>
                </a:extLst>
              </p:cNvPr>
              <p:cNvGrpSpPr/>
              <p:nvPr/>
            </p:nvGrpSpPr>
            <p:grpSpPr>
              <a:xfrm>
                <a:off x="2281531" y="5039171"/>
                <a:ext cx="1108512" cy="868226"/>
                <a:chOff x="2095279" y="5472054"/>
                <a:chExt cx="1108512" cy="868226"/>
              </a:xfrm>
            </p:grpSpPr>
            <p:pic>
              <p:nvPicPr>
                <p:cNvPr id="76" name="Grafik 75">
                  <a:extLst>
                    <a:ext uri="{FF2B5EF4-FFF2-40B4-BE49-F238E27FC236}">
                      <a16:creationId xmlns:a16="http://schemas.microsoft.com/office/drawing/2014/main" id="{BD3C2657-E66C-A93C-4662-197DA0F2E13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rcRect l="13810" t="3282" r="41118"/>
                <a:stretch/>
              </p:blipFill>
              <p:spPr>
                <a:xfrm>
                  <a:off x="2643093" y="5472054"/>
                  <a:ext cx="276968" cy="609264"/>
                </a:xfrm>
                <a:prstGeom prst="rect">
                  <a:avLst/>
                </a:prstGeom>
              </p:spPr>
            </p:pic>
            <p:pic>
              <p:nvPicPr>
                <p:cNvPr id="78" name="Grafik 77">
                  <a:extLst>
                    <a:ext uri="{FF2B5EF4-FFF2-40B4-BE49-F238E27FC236}">
                      <a16:creationId xmlns:a16="http://schemas.microsoft.com/office/drawing/2014/main" id="{5A614839-8AA5-36BE-FE77-E4C5B53E28E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 rot="15877362">
                  <a:off x="2945563" y="5609187"/>
                  <a:ext cx="251121" cy="265335"/>
                </a:xfrm>
                <a:prstGeom prst="rect">
                  <a:avLst/>
                </a:prstGeom>
              </p:spPr>
            </p:pic>
            <p:pic>
              <p:nvPicPr>
                <p:cNvPr id="82" name="Grafik 81">
                  <a:extLst>
                    <a:ext uri="{FF2B5EF4-FFF2-40B4-BE49-F238E27FC236}">
                      <a16:creationId xmlns:a16="http://schemas.microsoft.com/office/drawing/2014/main" id="{CFAE12D9-14C2-A606-E494-40320B79C6A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rcRect l="13810" t="3282" r="41118"/>
                <a:stretch/>
              </p:blipFill>
              <p:spPr>
                <a:xfrm>
                  <a:off x="2095279" y="5731016"/>
                  <a:ext cx="276968" cy="609264"/>
                </a:xfrm>
                <a:prstGeom prst="rect">
                  <a:avLst/>
                </a:prstGeom>
              </p:spPr>
            </p:pic>
            <p:pic>
              <p:nvPicPr>
                <p:cNvPr id="83" name="Grafik 82">
                  <a:extLst>
                    <a:ext uri="{FF2B5EF4-FFF2-40B4-BE49-F238E27FC236}">
                      <a16:creationId xmlns:a16="http://schemas.microsoft.com/office/drawing/2014/main" id="{1EED8457-795E-C721-4541-230FB95CDD1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 rot="15877362">
                  <a:off x="2397749" y="5868149"/>
                  <a:ext cx="251121" cy="265335"/>
                </a:xfrm>
                <a:prstGeom prst="rect">
                  <a:avLst/>
                </a:prstGeom>
              </p:spPr>
            </p:pic>
          </p:grpSp>
          <p:pic>
            <p:nvPicPr>
              <p:cNvPr id="74" name="Grafik 73">
                <a:extLst>
                  <a:ext uri="{FF2B5EF4-FFF2-40B4-BE49-F238E27FC236}">
                    <a16:creationId xmlns:a16="http://schemas.microsoft.com/office/drawing/2014/main" id="{7CC2214D-CCA3-65CD-746E-F95B52F6F0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553635" y="4453398"/>
                <a:ext cx="614502" cy="629942"/>
              </a:xfrm>
              <a:prstGeom prst="rect">
                <a:avLst/>
              </a:prstGeom>
            </p:spPr>
          </p:pic>
          <p:pic>
            <p:nvPicPr>
              <p:cNvPr id="81" name="Grafik 80">
                <a:extLst>
                  <a:ext uri="{FF2B5EF4-FFF2-40B4-BE49-F238E27FC236}">
                    <a16:creationId xmlns:a16="http://schemas.microsoft.com/office/drawing/2014/main" id="{86433D90-4213-18D1-7A77-4C86D42705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43894" y="4615551"/>
                <a:ext cx="614502" cy="629942"/>
              </a:xfrm>
              <a:prstGeom prst="rect">
                <a:avLst/>
              </a:prstGeom>
            </p:spPr>
          </p:pic>
        </p:grpSp>
      </p:grpSp>
      <p:sp>
        <p:nvSpPr>
          <p:cNvPr id="86" name="Textfeld 85">
            <a:extLst>
              <a:ext uri="{FF2B5EF4-FFF2-40B4-BE49-F238E27FC236}">
                <a16:creationId xmlns:a16="http://schemas.microsoft.com/office/drawing/2014/main" id="{CDE558BB-712E-2301-AFBB-50CB0D80825F}"/>
              </a:ext>
            </a:extLst>
          </p:cNvPr>
          <p:cNvSpPr txBox="1"/>
          <p:nvPr/>
        </p:nvSpPr>
        <p:spPr>
          <a:xfrm>
            <a:off x="4637492" y="6500820"/>
            <a:ext cx="609962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800" dirty="0"/>
              <a:t>https://www.bitstamp.net/en-gb/learn/blockchain/what-is-segregated-witness-segwit/</a:t>
            </a:r>
          </a:p>
        </p:txBody>
      </p:sp>
      <p:grpSp>
        <p:nvGrpSpPr>
          <p:cNvPr id="87" name="Gruppieren 86">
            <a:extLst>
              <a:ext uri="{FF2B5EF4-FFF2-40B4-BE49-F238E27FC236}">
                <a16:creationId xmlns:a16="http://schemas.microsoft.com/office/drawing/2014/main" id="{A21A544A-9A2E-C841-3F0D-BF00E6E7D415}"/>
              </a:ext>
            </a:extLst>
          </p:cNvPr>
          <p:cNvGrpSpPr/>
          <p:nvPr/>
        </p:nvGrpSpPr>
        <p:grpSpPr>
          <a:xfrm>
            <a:off x="7197770" y="484304"/>
            <a:ext cx="2566408" cy="1722133"/>
            <a:chOff x="7197770" y="484304"/>
            <a:chExt cx="2566408" cy="1722133"/>
          </a:xfrm>
        </p:grpSpPr>
        <p:pic>
          <p:nvPicPr>
            <p:cNvPr id="88" name="Picture 4" descr="Welt Explorer Reiseblog: Reisen und die Welt entdecken - Welt Explorer">
              <a:extLst>
                <a:ext uri="{FF2B5EF4-FFF2-40B4-BE49-F238E27FC236}">
                  <a16:creationId xmlns:a16="http://schemas.microsoft.com/office/drawing/2014/main" id="{DCC444C5-FDFA-3291-07BE-8C88DCEECE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69301" y="484304"/>
              <a:ext cx="1033193" cy="10331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9" name="Textfeld 88">
              <a:extLst>
                <a:ext uri="{FF2B5EF4-FFF2-40B4-BE49-F238E27FC236}">
                  <a16:creationId xmlns:a16="http://schemas.microsoft.com/office/drawing/2014/main" id="{65071B36-E8C4-DDB3-3CEC-DE8E38B6555B}"/>
                </a:ext>
              </a:extLst>
            </p:cNvPr>
            <p:cNvSpPr txBox="1"/>
            <p:nvPr/>
          </p:nvSpPr>
          <p:spPr>
            <a:xfrm>
              <a:off x="7197770" y="1560106"/>
              <a:ext cx="256640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36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Welt-Status</a:t>
              </a:r>
            </a:p>
          </p:txBody>
        </p:sp>
      </p:grpSp>
      <p:grpSp>
        <p:nvGrpSpPr>
          <p:cNvPr id="14356" name="Gruppieren 14355">
            <a:extLst>
              <a:ext uri="{FF2B5EF4-FFF2-40B4-BE49-F238E27FC236}">
                <a16:creationId xmlns:a16="http://schemas.microsoft.com/office/drawing/2014/main" id="{D760255C-79C6-885D-DF87-83C1FD345CBA}"/>
              </a:ext>
            </a:extLst>
          </p:cNvPr>
          <p:cNvGrpSpPr/>
          <p:nvPr/>
        </p:nvGrpSpPr>
        <p:grpSpPr>
          <a:xfrm>
            <a:off x="2407004" y="2994606"/>
            <a:ext cx="4790766" cy="3554614"/>
            <a:chOff x="3244480" y="2691299"/>
            <a:chExt cx="4790766" cy="3554614"/>
          </a:xfrm>
        </p:grpSpPr>
        <p:sp>
          <p:nvSpPr>
            <p:cNvPr id="14357" name="Textfeld 14356">
              <a:extLst>
                <a:ext uri="{FF2B5EF4-FFF2-40B4-BE49-F238E27FC236}">
                  <a16:creationId xmlns:a16="http://schemas.microsoft.com/office/drawing/2014/main" id="{03D9F53F-87BA-5E5A-2ABC-3A2F8E1339EF}"/>
                </a:ext>
              </a:extLst>
            </p:cNvPr>
            <p:cNvSpPr txBox="1"/>
            <p:nvPr/>
          </p:nvSpPr>
          <p:spPr>
            <a:xfrm>
              <a:off x="7294111" y="4187387"/>
              <a:ext cx="741135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de-DE" sz="1600" b="1" dirty="0">
                  <a:solidFill>
                    <a:srgbClr val="92D050"/>
                  </a:solidFill>
                </a:rPr>
                <a:t>Knoten</a:t>
              </a:r>
            </a:p>
          </p:txBody>
        </p:sp>
        <p:sp>
          <p:nvSpPr>
            <p:cNvPr id="14358" name="Textfeld 14357">
              <a:extLst>
                <a:ext uri="{FF2B5EF4-FFF2-40B4-BE49-F238E27FC236}">
                  <a16:creationId xmlns:a16="http://schemas.microsoft.com/office/drawing/2014/main" id="{85D44604-1215-B7B0-BEE6-377C0FCC8C7D}"/>
                </a:ext>
              </a:extLst>
            </p:cNvPr>
            <p:cNvSpPr txBox="1"/>
            <p:nvPr/>
          </p:nvSpPr>
          <p:spPr>
            <a:xfrm>
              <a:off x="6255681" y="5999692"/>
              <a:ext cx="789120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de-DE" sz="1600" b="1" dirty="0">
                  <a:solidFill>
                    <a:srgbClr val="92D050"/>
                  </a:solidFill>
                </a:rPr>
                <a:t>Knoten</a:t>
              </a:r>
            </a:p>
          </p:txBody>
        </p:sp>
        <p:sp>
          <p:nvSpPr>
            <p:cNvPr id="14359" name="Textfeld 14358">
              <a:extLst>
                <a:ext uri="{FF2B5EF4-FFF2-40B4-BE49-F238E27FC236}">
                  <a16:creationId xmlns:a16="http://schemas.microsoft.com/office/drawing/2014/main" id="{9DC1E1F8-6F17-5658-3946-C36C7037276A}"/>
                </a:ext>
              </a:extLst>
            </p:cNvPr>
            <p:cNvSpPr txBox="1"/>
            <p:nvPr/>
          </p:nvSpPr>
          <p:spPr>
            <a:xfrm>
              <a:off x="4174445" y="5977666"/>
              <a:ext cx="749763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de-DE" sz="1600" b="1" dirty="0">
                  <a:solidFill>
                    <a:srgbClr val="92D050"/>
                  </a:solidFill>
                </a:rPr>
                <a:t>Knoten</a:t>
              </a:r>
            </a:p>
          </p:txBody>
        </p:sp>
        <p:sp>
          <p:nvSpPr>
            <p:cNvPr id="14360" name="Textfeld 14359">
              <a:extLst>
                <a:ext uri="{FF2B5EF4-FFF2-40B4-BE49-F238E27FC236}">
                  <a16:creationId xmlns:a16="http://schemas.microsoft.com/office/drawing/2014/main" id="{167CE788-B5F4-40F1-E78E-EBAE45D2365F}"/>
                </a:ext>
              </a:extLst>
            </p:cNvPr>
            <p:cNvSpPr txBox="1"/>
            <p:nvPr/>
          </p:nvSpPr>
          <p:spPr>
            <a:xfrm>
              <a:off x="3244480" y="4011733"/>
              <a:ext cx="757098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de-DE" sz="1600" b="1" dirty="0">
                  <a:solidFill>
                    <a:srgbClr val="92D050"/>
                  </a:solidFill>
                </a:rPr>
                <a:t>Knoten</a:t>
              </a:r>
            </a:p>
          </p:txBody>
        </p:sp>
        <p:sp>
          <p:nvSpPr>
            <p:cNvPr id="14361" name="Textfeld 14360">
              <a:extLst>
                <a:ext uri="{FF2B5EF4-FFF2-40B4-BE49-F238E27FC236}">
                  <a16:creationId xmlns:a16="http://schemas.microsoft.com/office/drawing/2014/main" id="{CE4ABC2B-AE79-6204-00CE-B2B67D6A5AAE}"/>
                </a:ext>
              </a:extLst>
            </p:cNvPr>
            <p:cNvSpPr txBox="1"/>
            <p:nvPr/>
          </p:nvSpPr>
          <p:spPr>
            <a:xfrm>
              <a:off x="3760621" y="2691299"/>
              <a:ext cx="732745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de-DE" sz="1600" b="1" dirty="0">
                  <a:solidFill>
                    <a:srgbClr val="92D050"/>
                  </a:solidFill>
                </a:rPr>
                <a:t>Knoten</a:t>
              </a:r>
            </a:p>
          </p:txBody>
        </p:sp>
        <p:sp>
          <p:nvSpPr>
            <p:cNvPr id="14362" name="Textfeld 14361">
              <a:extLst>
                <a:ext uri="{FF2B5EF4-FFF2-40B4-BE49-F238E27FC236}">
                  <a16:creationId xmlns:a16="http://schemas.microsoft.com/office/drawing/2014/main" id="{A0111449-BDB2-8353-958C-E04EF0A47859}"/>
                </a:ext>
              </a:extLst>
            </p:cNvPr>
            <p:cNvSpPr txBox="1"/>
            <p:nvPr/>
          </p:nvSpPr>
          <p:spPr>
            <a:xfrm>
              <a:off x="6295764" y="2737835"/>
              <a:ext cx="752788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de-DE" sz="1600" b="1" dirty="0">
                  <a:solidFill>
                    <a:srgbClr val="92D050"/>
                  </a:solidFill>
                </a:rPr>
                <a:t>Knoten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09858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B4D27D03-D582-4BE2-23AA-24A6A3531F97}"/>
              </a:ext>
            </a:extLst>
          </p:cNvPr>
          <p:cNvGrpSpPr/>
          <p:nvPr/>
        </p:nvGrpSpPr>
        <p:grpSpPr>
          <a:xfrm>
            <a:off x="2759818" y="2966314"/>
            <a:ext cx="3508062" cy="2519509"/>
            <a:chOff x="2754179" y="2999783"/>
            <a:chExt cx="3508062" cy="2519509"/>
          </a:xfrm>
        </p:grpSpPr>
        <p:grpSp>
          <p:nvGrpSpPr>
            <p:cNvPr id="9" name="Gruppieren 8">
              <a:extLst>
                <a:ext uri="{FF2B5EF4-FFF2-40B4-BE49-F238E27FC236}">
                  <a16:creationId xmlns:a16="http://schemas.microsoft.com/office/drawing/2014/main" id="{62358BE4-7D7A-0E26-00BE-F4FD96E5F225}"/>
                </a:ext>
              </a:extLst>
            </p:cNvPr>
            <p:cNvGrpSpPr/>
            <p:nvPr/>
          </p:nvGrpSpPr>
          <p:grpSpPr>
            <a:xfrm>
              <a:off x="3165491" y="2999783"/>
              <a:ext cx="2984637" cy="2519509"/>
              <a:chOff x="3310930" y="2941491"/>
              <a:chExt cx="2984637" cy="2519509"/>
            </a:xfrm>
          </p:grpSpPr>
          <p:cxnSp>
            <p:nvCxnSpPr>
              <p:cNvPr id="15" name="Gerade Verbindung mit Pfeil 14">
                <a:extLst>
                  <a:ext uri="{FF2B5EF4-FFF2-40B4-BE49-F238E27FC236}">
                    <a16:creationId xmlns:a16="http://schemas.microsoft.com/office/drawing/2014/main" id="{0C7B94FE-A366-B794-3144-B3D50F89769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89600" y="4298950"/>
                <a:ext cx="82550" cy="1162050"/>
              </a:xfrm>
              <a:prstGeom prst="straightConnector1">
                <a:avLst/>
              </a:prstGeom>
              <a:ln w="38100">
                <a:solidFill>
                  <a:srgbClr val="92D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Gerade Verbindung mit Pfeil 20">
                <a:extLst>
                  <a:ext uri="{FF2B5EF4-FFF2-40B4-BE49-F238E27FC236}">
                    <a16:creationId xmlns:a16="http://schemas.microsoft.com/office/drawing/2014/main" id="{28712A49-A7F0-8E97-3F8A-D471A0AD228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73629" y="4075126"/>
                <a:ext cx="321938" cy="144478"/>
              </a:xfrm>
              <a:prstGeom prst="straightConnector1">
                <a:avLst/>
              </a:prstGeom>
              <a:ln w="38100">
                <a:solidFill>
                  <a:srgbClr val="92D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Gerade Verbindung mit Pfeil 22">
                <a:extLst>
                  <a:ext uri="{FF2B5EF4-FFF2-40B4-BE49-F238E27FC236}">
                    <a16:creationId xmlns:a16="http://schemas.microsoft.com/office/drawing/2014/main" id="{2FB6C8F1-ECF9-811C-C3A1-C56BBBE589E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05571" y="3081881"/>
                <a:ext cx="0" cy="325437"/>
              </a:xfrm>
              <a:prstGeom prst="straightConnector1">
                <a:avLst/>
              </a:prstGeom>
              <a:ln w="38100">
                <a:solidFill>
                  <a:srgbClr val="92D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Gerade Verbindung mit Pfeil 24">
                <a:extLst>
                  <a:ext uri="{FF2B5EF4-FFF2-40B4-BE49-F238E27FC236}">
                    <a16:creationId xmlns:a16="http://schemas.microsoft.com/office/drawing/2014/main" id="{34739A16-D129-FB48-749F-45CD8928030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797300" y="2941491"/>
                <a:ext cx="1546491" cy="580127"/>
              </a:xfrm>
              <a:prstGeom prst="straightConnector1">
                <a:avLst/>
              </a:prstGeom>
              <a:ln w="38100">
                <a:solidFill>
                  <a:srgbClr val="92D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Gerade Verbindung mit Pfeil 25">
                <a:extLst>
                  <a:ext uri="{FF2B5EF4-FFF2-40B4-BE49-F238E27FC236}">
                    <a16:creationId xmlns:a16="http://schemas.microsoft.com/office/drawing/2014/main" id="{D42B4B01-03DE-4896-EA76-C2869C61C42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310930" y="3619053"/>
                <a:ext cx="1834427" cy="401910"/>
              </a:xfrm>
              <a:prstGeom prst="straightConnector1">
                <a:avLst/>
              </a:prstGeom>
              <a:ln w="38100">
                <a:solidFill>
                  <a:srgbClr val="92D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Gerade Verbindung mit Pfeil 28">
                <a:extLst>
                  <a:ext uri="{FF2B5EF4-FFF2-40B4-BE49-F238E27FC236}">
                    <a16:creationId xmlns:a16="http://schemas.microsoft.com/office/drawing/2014/main" id="{578A0F86-EF7A-F89C-07F3-187C7229496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108450" y="4353454"/>
                <a:ext cx="1337685" cy="1105098"/>
              </a:xfrm>
              <a:prstGeom prst="straightConnector1">
                <a:avLst/>
              </a:prstGeom>
              <a:ln w="38100">
                <a:solidFill>
                  <a:srgbClr val="92D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3" name="Grafik 12">
              <a:extLst>
                <a:ext uri="{FF2B5EF4-FFF2-40B4-BE49-F238E27FC236}">
                  <a16:creationId xmlns:a16="http://schemas.microsoft.com/office/drawing/2014/main" id="{294EEF91-8847-0AC2-967B-243E8469CF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54179" y="3375431"/>
              <a:ext cx="3508062" cy="1968264"/>
            </a:xfrm>
            <a:prstGeom prst="rect">
              <a:avLst/>
            </a:prstGeom>
          </p:spPr>
        </p:pic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C0014EBB-BBC3-0437-0905-2F05D4C9A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Smart </a:t>
            </a:r>
            <a:r>
              <a:rPr lang="de-DE" dirty="0" err="1"/>
              <a:t>Contract</a:t>
            </a:r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58DCAACB-56D4-0AD1-A327-D1345B21EF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8407" y="2311549"/>
            <a:ext cx="789121" cy="629942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DA2376F3-4A34-DC6E-6CD4-4C2DC97B27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4407" y="2350713"/>
            <a:ext cx="789121" cy="629942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4126E95D-77BA-AB37-1394-ABF6A72996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1357" y="3835549"/>
            <a:ext cx="789121" cy="629942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F8EFB2AE-0B49-FDA3-A912-F2A9026C32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2967" y="5609562"/>
            <a:ext cx="789121" cy="629942"/>
          </a:xfrm>
          <a:prstGeom prst="rect">
            <a:avLst/>
          </a:prstGeom>
        </p:spPr>
      </p:pic>
      <p:pic>
        <p:nvPicPr>
          <p:cNvPr id="24" name="Grafik 23">
            <a:extLst>
              <a:ext uri="{FF2B5EF4-FFF2-40B4-BE49-F238E27FC236}">
                <a16:creationId xmlns:a16="http://schemas.microsoft.com/office/drawing/2014/main" id="{9E840CAF-DFB9-A515-FBFC-6FFCB0A97C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3820" y="5618458"/>
            <a:ext cx="789121" cy="629942"/>
          </a:xfrm>
          <a:prstGeom prst="rect">
            <a:avLst/>
          </a:prstGeom>
        </p:spPr>
      </p:pic>
      <p:grpSp>
        <p:nvGrpSpPr>
          <p:cNvPr id="36" name="Gruppieren 35">
            <a:extLst>
              <a:ext uri="{FF2B5EF4-FFF2-40B4-BE49-F238E27FC236}">
                <a16:creationId xmlns:a16="http://schemas.microsoft.com/office/drawing/2014/main" id="{F5F72232-6407-AC56-70FB-BBC468BC2CEB}"/>
              </a:ext>
            </a:extLst>
          </p:cNvPr>
          <p:cNvGrpSpPr/>
          <p:nvPr/>
        </p:nvGrpSpPr>
        <p:grpSpPr>
          <a:xfrm>
            <a:off x="2345546" y="2317899"/>
            <a:ext cx="4777242" cy="3936851"/>
            <a:chOff x="2345546" y="2317899"/>
            <a:chExt cx="4777242" cy="3936851"/>
          </a:xfrm>
        </p:grpSpPr>
        <p:pic>
          <p:nvPicPr>
            <p:cNvPr id="22" name="Grafik 21">
              <a:extLst>
                <a:ext uri="{FF2B5EF4-FFF2-40B4-BE49-F238E27FC236}">
                  <a16:creationId xmlns:a16="http://schemas.microsoft.com/office/drawing/2014/main" id="{9B97772B-0CA5-4AB1-CAED-A039CDD05A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33667" y="3844670"/>
              <a:ext cx="789121" cy="629942"/>
            </a:xfrm>
            <a:prstGeom prst="rect">
              <a:avLst/>
            </a:prstGeom>
          </p:spPr>
        </p:pic>
        <p:pic>
          <p:nvPicPr>
            <p:cNvPr id="27" name="Grafik 26">
              <a:extLst>
                <a:ext uri="{FF2B5EF4-FFF2-40B4-BE49-F238E27FC236}">
                  <a16:creationId xmlns:a16="http://schemas.microsoft.com/office/drawing/2014/main" id="{78009F33-F710-ECCB-8622-1DB452D7B8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59357" y="2317899"/>
              <a:ext cx="789121" cy="629942"/>
            </a:xfrm>
            <a:prstGeom prst="rect">
              <a:avLst/>
            </a:prstGeom>
          </p:spPr>
        </p:pic>
        <p:pic>
          <p:nvPicPr>
            <p:cNvPr id="28" name="Grafik 27">
              <a:extLst>
                <a:ext uri="{FF2B5EF4-FFF2-40B4-BE49-F238E27FC236}">
                  <a16:creationId xmlns:a16="http://schemas.microsoft.com/office/drawing/2014/main" id="{78953954-D11F-8E85-3EF5-09E340751D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45357" y="2357063"/>
              <a:ext cx="789121" cy="629942"/>
            </a:xfrm>
            <a:prstGeom prst="rect">
              <a:avLst/>
            </a:prstGeom>
          </p:spPr>
        </p:pic>
        <p:pic>
          <p:nvPicPr>
            <p:cNvPr id="30" name="Grafik 29">
              <a:extLst>
                <a:ext uri="{FF2B5EF4-FFF2-40B4-BE49-F238E27FC236}">
                  <a16:creationId xmlns:a16="http://schemas.microsoft.com/office/drawing/2014/main" id="{32AA4D98-9F9B-30D9-8D56-22204B03EC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45546" y="3672514"/>
              <a:ext cx="789121" cy="629942"/>
            </a:xfrm>
            <a:prstGeom prst="rect">
              <a:avLst/>
            </a:prstGeom>
          </p:spPr>
        </p:pic>
        <p:pic>
          <p:nvPicPr>
            <p:cNvPr id="32" name="Grafik 31">
              <a:extLst>
                <a:ext uri="{FF2B5EF4-FFF2-40B4-BE49-F238E27FC236}">
                  <a16:creationId xmlns:a16="http://schemas.microsoft.com/office/drawing/2014/main" id="{6F940B92-54B5-5CB4-B3DA-5B82BA5392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53917" y="5615912"/>
              <a:ext cx="789121" cy="629942"/>
            </a:xfrm>
            <a:prstGeom prst="rect">
              <a:avLst/>
            </a:prstGeom>
          </p:spPr>
        </p:pic>
        <p:pic>
          <p:nvPicPr>
            <p:cNvPr id="35" name="Grafik 34">
              <a:extLst>
                <a:ext uri="{FF2B5EF4-FFF2-40B4-BE49-F238E27FC236}">
                  <a16:creationId xmlns:a16="http://schemas.microsoft.com/office/drawing/2014/main" id="{A240EC90-8A26-6812-3301-74724EEA36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54770" y="5624808"/>
              <a:ext cx="789121" cy="629942"/>
            </a:xfrm>
            <a:prstGeom prst="rect">
              <a:avLst/>
            </a:prstGeom>
          </p:spPr>
        </p:pic>
      </p:grpSp>
      <p:grpSp>
        <p:nvGrpSpPr>
          <p:cNvPr id="14355" name="Gruppieren 14354">
            <a:extLst>
              <a:ext uri="{FF2B5EF4-FFF2-40B4-BE49-F238E27FC236}">
                <a16:creationId xmlns:a16="http://schemas.microsoft.com/office/drawing/2014/main" id="{635D8369-62DD-D6BA-B4B2-5AF3D60B9553}"/>
              </a:ext>
            </a:extLst>
          </p:cNvPr>
          <p:cNvGrpSpPr/>
          <p:nvPr/>
        </p:nvGrpSpPr>
        <p:grpSpPr>
          <a:xfrm>
            <a:off x="2449895" y="2581724"/>
            <a:ext cx="4612709" cy="3556920"/>
            <a:chOff x="2449895" y="2581724"/>
            <a:chExt cx="4612709" cy="3556920"/>
          </a:xfrm>
        </p:grpSpPr>
        <p:sp>
          <p:nvSpPr>
            <p:cNvPr id="124" name="Textfeld 123">
              <a:extLst>
                <a:ext uri="{FF2B5EF4-FFF2-40B4-BE49-F238E27FC236}">
                  <a16:creationId xmlns:a16="http://schemas.microsoft.com/office/drawing/2014/main" id="{49F1BCF7-5A71-7F40-D6E9-92FC67E753D9}"/>
                </a:ext>
              </a:extLst>
            </p:cNvPr>
            <p:cNvSpPr txBox="1"/>
            <p:nvPr/>
          </p:nvSpPr>
          <p:spPr>
            <a:xfrm>
              <a:off x="6438532" y="4099949"/>
              <a:ext cx="624072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de-DE" sz="1600" b="1" dirty="0">
                  <a:solidFill>
                    <a:srgbClr val="FF0000"/>
                  </a:solidFill>
                </a:rPr>
                <a:t>Status</a:t>
              </a:r>
            </a:p>
          </p:txBody>
        </p:sp>
        <p:sp>
          <p:nvSpPr>
            <p:cNvPr id="14350" name="Textfeld 14349">
              <a:extLst>
                <a:ext uri="{FF2B5EF4-FFF2-40B4-BE49-F238E27FC236}">
                  <a16:creationId xmlns:a16="http://schemas.microsoft.com/office/drawing/2014/main" id="{F3324AD1-4661-31EE-40ED-02E6492AB0A6}"/>
                </a:ext>
              </a:extLst>
            </p:cNvPr>
            <p:cNvSpPr txBox="1"/>
            <p:nvPr/>
          </p:nvSpPr>
          <p:spPr>
            <a:xfrm>
              <a:off x="5456344" y="5877939"/>
              <a:ext cx="624072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de-DE" sz="1600" b="1" dirty="0">
                  <a:solidFill>
                    <a:srgbClr val="FF0000"/>
                  </a:solidFill>
                </a:rPr>
                <a:t>Status</a:t>
              </a:r>
            </a:p>
          </p:txBody>
        </p:sp>
        <p:sp>
          <p:nvSpPr>
            <p:cNvPr id="14351" name="Textfeld 14350">
              <a:extLst>
                <a:ext uri="{FF2B5EF4-FFF2-40B4-BE49-F238E27FC236}">
                  <a16:creationId xmlns:a16="http://schemas.microsoft.com/office/drawing/2014/main" id="{82B1859C-9758-F787-6F53-807BD5880745}"/>
                </a:ext>
              </a:extLst>
            </p:cNvPr>
            <p:cNvSpPr txBox="1"/>
            <p:nvPr/>
          </p:nvSpPr>
          <p:spPr>
            <a:xfrm>
              <a:off x="3360680" y="5892423"/>
              <a:ext cx="624072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de-DE" sz="1600" b="1" dirty="0">
                  <a:solidFill>
                    <a:srgbClr val="FF0000"/>
                  </a:solidFill>
                </a:rPr>
                <a:t>Status</a:t>
              </a:r>
            </a:p>
          </p:txBody>
        </p:sp>
        <p:sp>
          <p:nvSpPr>
            <p:cNvPr id="14352" name="Textfeld 14351">
              <a:extLst>
                <a:ext uri="{FF2B5EF4-FFF2-40B4-BE49-F238E27FC236}">
                  <a16:creationId xmlns:a16="http://schemas.microsoft.com/office/drawing/2014/main" id="{C594E241-06D6-F5D7-1EBA-2B2C2572D4F0}"/>
                </a:ext>
              </a:extLst>
            </p:cNvPr>
            <p:cNvSpPr txBox="1"/>
            <p:nvPr/>
          </p:nvSpPr>
          <p:spPr>
            <a:xfrm>
              <a:off x="2449895" y="3967684"/>
              <a:ext cx="624072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de-DE" sz="1600" b="1" dirty="0">
                  <a:solidFill>
                    <a:srgbClr val="FF0000"/>
                  </a:solidFill>
                </a:rPr>
                <a:t>Status</a:t>
              </a:r>
            </a:p>
          </p:txBody>
        </p:sp>
        <p:sp>
          <p:nvSpPr>
            <p:cNvPr id="14353" name="Textfeld 14352">
              <a:extLst>
                <a:ext uri="{FF2B5EF4-FFF2-40B4-BE49-F238E27FC236}">
                  <a16:creationId xmlns:a16="http://schemas.microsoft.com/office/drawing/2014/main" id="{2F258553-1556-7D1D-D6D7-FE0049C4B1C2}"/>
                </a:ext>
              </a:extLst>
            </p:cNvPr>
            <p:cNvSpPr txBox="1"/>
            <p:nvPr/>
          </p:nvSpPr>
          <p:spPr>
            <a:xfrm>
              <a:off x="2960931" y="2581724"/>
              <a:ext cx="624072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de-DE" sz="1600" b="1" dirty="0">
                  <a:solidFill>
                    <a:srgbClr val="FF0000"/>
                  </a:solidFill>
                </a:rPr>
                <a:t>Status</a:t>
              </a:r>
            </a:p>
          </p:txBody>
        </p:sp>
        <p:sp>
          <p:nvSpPr>
            <p:cNvPr id="14354" name="Textfeld 14353">
              <a:extLst>
                <a:ext uri="{FF2B5EF4-FFF2-40B4-BE49-F238E27FC236}">
                  <a16:creationId xmlns:a16="http://schemas.microsoft.com/office/drawing/2014/main" id="{83D5B6D3-95DA-DEB6-6763-B32937C44AE8}"/>
                </a:ext>
              </a:extLst>
            </p:cNvPr>
            <p:cNvSpPr txBox="1"/>
            <p:nvPr/>
          </p:nvSpPr>
          <p:spPr>
            <a:xfrm>
              <a:off x="5249095" y="2626264"/>
              <a:ext cx="624072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de-DE" sz="1600" b="1" dirty="0">
                  <a:solidFill>
                    <a:srgbClr val="FF0000"/>
                  </a:solidFill>
                </a:rPr>
                <a:t>Status</a:t>
              </a:r>
            </a:p>
          </p:txBody>
        </p:sp>
      </p:grpSp>
      <p:cxnSp>
        <p:nvCxnSpPr>
          <p:cNvPr id="31" name="Gerader Verbinder 30">
            <a:extLst>
              <a:ext uri="{FF2B5EF4-FFF2-40B4-BE49-F238E27FC236}">
                <a16:creationId xmlns:a16="http://schemas.microsoft.com/office/drawing/2014/main" id="{065A5E2C-F8D7-80BD-EACA-747857999CFF}"/>
              </a:ext>
            </a:extLst>
          </p:cNvPr>
          <p:cNvCxnSpPr>
            <a:cxnSpLocks/>
          </p:cNvCxnSpPr>
          <p:nvPr/>
        </p:nvCxnSpPr>
        <p:spPr>
          <a:xfrm flipV="1">
            <a:off x="5549800" y="3940969"/>
            <a:ext cx="156468" cy="93032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feld 32">
            <a:extLst>
              <a:ext uri="{FF2B5EF4-FFF2-40B4-BE49-F238E27FC236}">
                <a16:creationId xmlns:a16="http://schemas.microsoft.com/office/drawing/2014/main" id="{DFEAFF10-3C80-9F0B-88BA-0EBE8BBA7E2A}"/>
              </a:ext>
            </a:extLst>
          </p:cNvPr>
          <p:cNvSpPr txBox="1"/>
          <p:nvPr/>
        </p:nvSpPr>
        <p:spPr>
          <a:xfrm>
            <a:off x="5917275" y="3201252"/>
            <a:ext cx="17650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Transaktion</a:t>
            </a:r>
          </a:p>
        </p:txBody>
      </p:sp>
      <p:grpSp>
        <p:nvGrpSpPr>
          <p:cNvPr id="34" name="Gruppieren 33">
            <a:extLst>
              <a:ext uri="{FF2B5EF4-FFF2-40B4-BE49-F238E27FC236}">
                <a16:creationId xmlns:a16="http://schemas.microsoft.com/office/drawing/2014/main" id="{31CA7145-F6A8-A851-C56F-0ACFAD72EA3B}"/>
              </a:ext>
            </a:extLst>
          </p:cNvPr>
          <p:cNvGrpSpPr/>
          <p:nvPr/>
        </p:nvGrpSpPr>
        <p:grpSpPr>
          <a:xfrm>
            <a:off x="2407004" y="2994606"/>
            <a:ext cx="4790766" cy="3554614"/>
            <a:chOff x="3244480" y="2691299"/>
            <a:chExt cx="4790766" cy="3554614"/>
          </a:xfrm>
        </p:grpSpPr>
        <p:sp>
          <p:nvSpPr>
            <p:cNvPr id="38" name="Textfeld 37">
              <a:extLst>
                <a:ext uri="{FF2B5EF4-FFF2-40B4-BE49-F238E27FC236}">
                  <a16:creationId xmlns:a16="http://schemas.microsoft.com/office/drawing/2014/main" id="{F27C5320-1CD9-1FC0-9237-6C8F9364EF70}"/>
                </a:ext>
              </a:extLst>
            </p:cNvPr>
            <p:cNvSpPr txBox="1"/>
            <p:nvPr/>
          </p:nvSpPr>
          <p:spPr>
            <a:xfrm>
              <a:off x="7294111" y="4187387"/>
              <a:ext cx="741135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de-DE" sz="1600" b="1" dirty="0">
                  <a:solidFill>
                    <a:srgbClr val="92D050"/>
                  </a:solidFill>
                </a:rPr>
                <a:t>Knoten</a:t>
              </a:r>
            </a:p>
          </p:txBody>
        </p:sp>
        <p:sp>
          <p:nvSpPr>
            <p:cNvPr id="39" name="Textfeld 38">
              <a:extLst>
                <a:ext uri="{FF2B5EF4-FFF2-40B4-BE49-F238E27FC236}">
                  <a16:creationId xmlns:a16="http://schemas.microsoft.com/office/drawing/2014/main" id="{3ED1C3A2-26F9-A7DD-247E-D22BD25C2895}"/>
                </a:ext>
              </a:extLst>
            </p:cNvPr>
            <p:cNvSpPr txBox="1"/>
            <p:nvPr/>
          </p:nvSpPr>
          <p:spPr>
            <a:xfrm>
              <a:off x="6255681" y="5999692"/>
              <a:ext cx="789120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de-DE" sz="1600" b="1" dirty="0">
                  <a:solidFill>
                    <a:srgbClr val="92D050"/>
                  </a:solidFill>
                </a:rPr>
                <a:t>Knoten</a:t>
              </a:r>
            </a:p>
          </p:txBody>
        </p:sp>
        <p:sp>
          <p:nvSpPr>
            <p:cNvPr id="40" name="Textfeld 39">
              <a:extLst>
                <a:ext uri="{FF2B5EF4-FFF2-40B4-BE49-F238E27FC236}">
                  <a16:creationId xmlns:a16="http://schemas.microsoft.com/office/drawing/2014/main" id="{D21D7BB8-C5BF-3354-C754-D4DB06EEFDCD}"/>
                </a:ext>
              </a:extLst>
            </p:cNvPr>
            <p:cNvSpPr txBox="1"/>
            <p:nvPr/>
          </p:nvSpPr>
          <p:spPr>
            <a:xfrm>
              <a:off x="4174445" y="5977666"/>
              <a:ext cx="749763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de-DE" sz="1600" b="1" dirty="0">
                  <a:solidFill>
                    <a:srgbClr val="92D050"/>
                  </a:solidFill>
                </a:rPr>
                <a:t>Knoten</a:t>
              </a:r>
            </a:p>
          </p:txBody>
        </p:sp>
        <p:sp>
          <p:nvSpPr>
            <p:cNvPr id="41" name="Textfeld 40">
              <a:extLst>
                <a:ext uri="{FF2B5EF4-FFF2-40B4-BE49-F238E27FC236}">
                  <a16:creationId xmlns:a16="http://schemas.microsoft.com/office/drawing/2014/main" id="{A7C9FD6A-0BF0-B31F-4C55-BDD7CF6706ED}"/>
                </a:ext>
              </a:extLst>
            </p:cNvPr>
            <p:cNvSpPr txBox="1"/>
            <p:nvPr/>
          </p:nvSpPr>
          <p:spPr>
            <a:xfrm>
              <a:off x="3244480" y="4011733"/>
              <a:ext cx="757098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de-DE" sz="1600" b="1" dirty="0">
                  <a:solidFill>
                    <a:srgbClr val="92D050"/>
                  </a:solidFill>
                </a:rPr>
                <a:t>Knoten</a:t>
              </a:r>
            </a:p>
          </p:txBody>
        </p:sp>
        <p:sp>
          <p:nvSpPr>
            <p:cNvPr id="42" name="Textfeld 41">
              <a:extLst>
                <a:ext uri="{FF2B5EF4-FFF2-40B4-BE49-F238E27FC236}">
                  <a16:creationId xmlns:a16="http://schemas.microsoft.com/office/drawing/2014/main" id="{CBE59D31-A44C-855C-AF0A-378681B8A539}"/>
                </a:ext>
              </a:extLst>
            </p:cNvPr>
            <p:cNvSpPr txBox="1"/>
            <p:nvPr/>
          </p:nvSpPr>
          <p:spPr>
            <a:xfrm>
              <a:off x="3760621" y="2691299"/>
              <a:ext cx="732745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de-DE" sz="1600" b="1" dirty="0">
                  <a:solidFill>
                    <a:srgbClr val="92D050"/>
                  </a:solidFill>
                </a:rPr>
                <a:t>Knoten</a:t>
              </a:r>
            </a:p>
          </p:txBody>
        </p:sp>
        <p:sp>
          <p:nvSpPr>
            <p:cNvPr id="46" name="Textfeld 45">
              <a:extLst>
                <a:ext uri="{FF2B5EF4-FFF2-40B4-BE49-F238E27FC236}">
                  <a16:creationId xmlns:a16="http://schemas.microsoft.com/office/drawing/2014/main" id="{65801774-FEFD-6EDC-53D7-FDE680F6B244}"/>
                </a:ext>
              </a:extLst>
            </p:cNvPr>
            <p:cNvSpPr txBox="1"/>
            <p:nvPr/>
          </p:nvSpPr>
          <p:spPr>
            <a:xfrm>
              <a:off x="6295764" y="2737835"/>
              <a:ext cx="752788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de-DE" sz="1600" b="1" dirty="0">
                  <a:solidFill>
                    <a:srgbClr val="92D050"/>
                  </a:solidFill>
                </a:rPr>
                <a:t>Knoten</a:t>
              </a:r>
            </a:p>
          </p:txBody>
        </p:sp>
      </p:grpSp>
      <p:grpSp>
        <p:nvGrpSpPr>
          <p:cNvPr id="48" name="Gruppieren 47">
            <a:extLst>
              <a:ext uri="{FF2B5EF4-FFF2-40B4-BE49-F238E27FC236}">
                <a16:creationId xmlns:a16="http://schemas.microsoft.com/office/drawing/2014/main" id="{90C1001D-24E9-0B9A-C6B1-73020935805F}"/>
              </a:ext>
            </a:extLst>
          </p:cNvPr>
          <p:cNvGrpSpPr/>
          <p:nvPr/>
        </p:nvGrpSpPr>
        <p:grpSpPr>
          <a:xfrm>
            <a:off x="7197770" y="484304"/>
            <a:ext cx="2566408" cy="1722133"/>
            <a:chOff x="7197770" y="484304"/>
            <a:chExt cx="2566408" cy="1722133"/>
          </a:xfrm>
        </p:grpSpPr>
        <p:pic>
          <p:nvPicPr>
            <p:cNvPr id="50" name="Picture 4" descr="Welt Explorer Reiseblog: Reisen und die Welt entdecken - Welt Explorer">
              <a:extLst>
                <a:ext uri="{FF2B5EF4-FFF2-40B4-BE49-F238E27FC236}">
                  <a16:creationId xmlns:a16="http://schemas.microsoft.com/office/drawing/2014/main" id="{B443DC62-63C2-0FEE-4FF9-51EFD5B5D0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69301" y="484304"/>
              <a:ext cx="1033193" cy="10331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2" name="Textfeld 51">
              <a:extLst>
                <a:ext uri="{FF2B5EF4-FFF2-40B4-BE49-F238E27FC236}">
                  <a16:creationId xmlns:a16="http://schemas.microsoft.com/office/drawing/2014/main" id="{A2CE0E9E-E1EE-B06D-CCBB-C57372CC19ED}"/>
                </a:ext>
              </a:extLst>
            </p:cNvPr>
            <p:cNvSpPr txBox="1"/>
            <p:nvPr/>
          </p:nvSpPr>
          <p:spPr>
            <a:xfrm>
              <a:off x="7197770" y="1560106"/>
              <a:ext cx="256640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36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Welt-Status</a:t>
              </a:r>
            </a:p>
          </p:txBody>
        </p:sp>
      </p:grpSp>
      <p:grpSp>
        <p:nvGrpSpPr>
          <p:cNvPr id="49" name="Gruppieren 48">
            <a:extLst>
              <a:ext uri="{FF2B5EF4-FFF2-40B4-BE49-F238E27FC236}">
                <a16:creationId xmlns:a16="http://schemas.microsoft.com/office/drawing/2014/main" id="{C655A682-9698-8CF4-AA37-FCE7A0B29BB8}"/>
              </a:ext>
            </a:extLst>
          </p:cNvPr>
          <p:cNvGrpSpPr/>
          <p:nvPr/>
        </p:nvGrpSpPr>
        <p:grpSpPr>
          <a:xfrm>
            <a:off x="6041588" y="2674943"/>
            <a:ext cx="2099936" cy="3217480"/>
            <a:chOff x="6041588" y="2674943"/>
            <a:chExt cx="2099936" cy="3217480"/>
          </a:xfrm>
        </p:grpSpPr>
        <p:cxnSp>
          <p:nvCxnSpPr>
            <p:cNvPr id="5" name="Gerade Verbindung mit Pfeil 4">
              <a:extLst>
                <a:ext uri="{FF2B5EF4-FFF2-40B4-BE49-F238E27FC236}">
                  <a16:creationId xmlns:a16="http://schemas.microsoft.com/office/drawing/2014/main" id="{18047944-1458-ED06-B0FF-1BB689FA840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67880" y="3617999"/>
              <a:ext cx="1873644" cy="2274424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0" name="Gerade Verbindung mit Pfeil 9">
              <a:extLst>
                <a:ext uri="{FF2B5EF4-FFF2-40B4-BE49-F238E27FC236}">
                  <a16:creationId xmlns:a16="http://schemas.microsoft.com/office/drawing/2014/main" id="{C3EAA4F5-627D-FE5B-5500-5B2C45C6B6DC}"/>
                </a:ext>
              </a:extLst>
            </p:cNvPr>
            <p:cNvCxnSpPr>
              <a:cxnSpLocks/>
            </p:cNvCxnSpPr>
            <p:nvPr/>
          </p:nvCxnSpPr>
          <p:spPr>
            <a:xfrm>
              <a:off x="6041588" y="2674943"/>
              <a:ext cx="2049989" cy="761303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47" name="Gruppieren 46">
            <a:extLst>
              <a:ext uri="{FF2B5EF4-FFF2-40B4-BE49-F238E27FC236}">
                <a16:creationId xmlns:a16="http://schemas.microsoft.com/office/drawing/2014/main" id="{AD73AE37-3D4B-8850-AC01-C3F47E7AC128}"/>
              </a:ext>
            </a:extLst>
          </p:cNvPr>
          <p:cNvGrpSpPr/>
          <p:nvPr/>
        </p:nvGrpSpPr>
        <p:grpSpPr>
          <a:xfrm>
            <a:off x="7398729" y="3392893"/>
            <a:ext cx="2617277" cy="1764476"/>
            <a:chOff x="7398729" y="3392893"/>
            <a:chExt cx="2617277" cy="1764476"/>
          </a:xfrm>
        </p:grpSpPr>
        <p:pic>
          <p:nvPicPr>
            <p:cNvPr id="90" name="Grafik 89">
              <a:extLst>
                <a:ext uri="{FF2B5EF4-FFF2-40B4-BE49-F238E27FC236}">
                  <a16:creationId xmlns:a16="http://schemas.microsoft.com/office/drawing/2014/main" id="{89DA6725-56B8-EF8F-1A87-4418590A4DB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405366" y="3718930"/>
              <a:ext cx="877803" cy="1438439"/>
            </a:xfrm>
            <a:prstGeom prst="rect">
              <a:avLst/>
            </a:prstGeom>
          </p:spPr>
        </p:pic>
        <p:cxnSp>
          <p:nvCxnSpPr>
            <p:cNvPr id="4" name="Gerade Verbindung mit Pfeil 3">
              <a:extLst>
                <a:ext uri="{FF2B5EF4-FFF2-40B4-BE49-F238E27FC236}">
                  <a16:creationId xmlns:a16="http://schemas.microsoft.com/office/drawing/2014/main" id="{56CDF457-B5E3-32AA-DCB0-D32B89727AF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98729" y="3516004"/>
              <a:ext cx="742795" cy="577723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sp>
          <p:nvSpPr>
            <p:cNvPr id="43" name="Textfeld 42">
              <a:extLst>
                <a:ext uri="{FF2B5EF4-FFF2-40B4-BE49-F238E27FC236}">
                  <a16:creationId xmlns:a16="http://schemas.microsoft.com/office/drawing/2014/main" id="{059074E6-655D-F33B-E7F0-B4BC9F95B8D8}"/>
                </a:ext>
              </a:extLst>
            </p:cNvPr>
            <p:cNvSpPr txBox="1"/>
            <p:nvPr/>
          </p:nvSpPr>
          <p:spPr>
            <a:xfrm>
              <a:off x="8250907" y="3392893"/>
              <a:ext cx="1765099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de-DE" sz="1600" b="1" dirty="0">
                  <a:solidFill>
                    <a:srgbClr val="FF0000"/>
                  </a:solidFill>
                </a:rPr>
                <a:t>Automaten-Status</a:t>
              </a:r>
            </a:p>
          </p:txBody>
        </p:sp>
      </p:grpSp>
      <p:pic>
        <p:nvPicPr>
          <p:cNvPr id="45" name="Picture 6" descr="14.500+ Fotos, Bilder und lizenzfreie Bilder zu Coladose - iStock |  Getränkedose, Milch, Wasserflasche">
            <a:extLst>
              <a:ext uri="{FF2B5EF4-FFF2-40B4-BE49-F238E27FC236}">
                <a16:creationId xmlns:a16="http://schemas.microsoft.com/office/drawing/2014/main" id="{100A5AE7-087D-C480-9D7C-090DBC243C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05" r="23097"/>
          <a:stretch/>
        </p:blipFill>
        <p:spPr bwMode="auto">
          <a:xfrm>
            <a:off x="7532048" y="5025429"/>
            <a:ext cx="817635" cy="1168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0023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B4D27D03-D582-4BE2-23AA-24A6A3531F97}"/>
              </a:ext>
            </a:extLst>
          </p:cNvPr>
          <p:cNvGrpSpPr/>
          <p:nvPr/>
        </p:nvGrpSpPr>
        <p:grpSpPr>
          <a:xfrm>
            <a:off x="2759818" y="2966314"/>
            <a:ext cx="3508062" cy="2519509"/>
            <a:chOff x="2754179" y="2999783"/>
            <a:chExt cx="3508062" cy="2519509"/>
          </a:xfrm>
        </p:grpSpPr>
        <p:grpSp>
          <p:nvGrpSpPr>
            <p:cNvPr id="9" name="Gruppieren 8">
              <a:extLst>
                <a:ext uri="{FF2B5EF4-FFF2-40B4-BE49-F238E27FC236}">
                  <a16:creationId xmlns:a16="http://schemas.microsoft.com/office/drawing/2014/main" id="{62358BE4-7D7A-0E26-00BE-F4FD96E5F225}"/>
                </a:ext>
              </a:extLst>
            </p:cNvPr>
            <p:cNvGrpSpPr/>
            <p:nvPr/>
          </p:nvGrpSpPr>
          <p:grpSpPr>
            <a:xfrm>
              <a:off x="3165491" y="2999783"/>
              <a:ext cx="2984637" cy="2519509"/>
              <a:chOff x="3310930" y="2941491"/>
              <a:chExt cx="2984637" cy="2519509"/>
            </a:xfrm>
          </p:grpSpPr>
          <p:cxnSp>
            <p:nvCxnSpPr>
              <p:cNvPr id="15" name="Gerade Verbindung mit Pfeil 14">
                <a:extLst>
                  <a:ext uri="{FF2B5EF4-FFF2-40B4-BE49-F238E27FC236}">
                    <a16:creationId xmlns:a16="http://schemas.microsoft.com/office/drawing/2014/main" id="{0C7B94FE-A366-B794-3144-B3D50F89769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89600" y="4298950"/>
                <a:ext cx="82550" cy="1162050"/>
              </a:xfrm>
              <a:prstGeom prst="straightConnector1">
                <a:avLst/>
              </a:prstGeom>
              <a:ln w="38100">
                <a:solidFill>
                  <a:srgbClr val="92D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Gerade Verbindung mit Pfeil 20">
                <a:extLst>
                  <a:ext uri="{FF2B5EF4-FFF2-40B4-BE49-F238E27FC236}">
                    <a16:creationId xmlns:a16="http://schemas.microsoft.com/office/drawing/2014/main" id="{28712A49-A7F0-8E97-3F8A-D471A0AD228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73629" y="4075126"/>
                <a:ext cx="321938" cy="144478"/>
              </a:xfrm>
              <a:prstGeom prst="straightConnector1">
                <a:avLst/>
              </a:prstGeom>
              <a:ln w="38100">
                <a:solidFill>
                  <a:srgbClr val="92D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Gerade Verbindung mit Pfeil 22">
                <a:extLst>
                  <a:ext uri="{FF2B5EF4-FFF2-40B4-BE49-F238E27FC236}">
                    <a16:creationId xmlns:a16="http://schemas.microsoft.com/office/drawing/2014/main" id="{2FB6C8F1-ECF9-811C-C3A1-C56BBBE589E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05571" y="3081881"/>
                <a:ext cx="0" cy="325437"/>
              </a:xfrm>
              <a:prstGeom prst="straightConnector1">
                <a:avLst/>
              </a:prstGeom>
              <a:ln w="38100">
                <a:solidFill>
                  <a:srgbClr val="92D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Gerade Verbindung mit Pfeil 24">
                <a:extLst>
                  <a:ext uri="{FF2B5EF4-FFF2-40B4-BE49-F238E27FC236}">
                    <a16:creationId xmlns:a16="http://schemas.microsoft.com/office/drawing/2014/main" id="{34739A16-D129-FB48-749F-45CD8928030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797300" y="2941491"/>
                <a:ext cx="1546491" cy="580127"/>
              </a:xfrm>
              <a:prstGeom prst="straightConnector1">
                <a:avLst/>
              </a:prstGeom>
              <a:ln w="38100">
                <a:solidFill>
                  <a:srgbClr val="92D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Gerade Verbindung mit Pfeil 25">
                <a:extLst>
                  <a:ext uri="{FF2B5EF4-FFF2-40B4-BE49-F238E27FC236}">
                    <a16:creationId xmlns:a16="http://schemas.microsoft.com/office/drawing/2014/main" id="{D42B4B01-03DE-4896-EA76-C2869C61C42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310930" y="3619053"/>
                <a:ext cx="1834427" cy="401910"/>
              </a:xfrm>
              <a:prstGeom prst="straightConnector1">
                <a:avLst/>
              </a:prstGeom>
              <a:ln w="38100">
                <a:solidFill>
                  <a:srgbClr val="92D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Gerade Verbindung mit Pfeil 28">
                <a:extLst>
                  <a:ext uri="{FF2B5EF4-FFF2-40B4-BE49-F238E27FC236}">
                    <a16:creationId xmlns:a16="http://schemas.microsoft.com/office/drawing/2014/main" id="{578A0F86-EF7A-F89C-07F3-187C7229496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108450" y="4353454"/>
                <a:ext cx="1337685" cy="1105098"/>
              </a:xfrm>
              <a:prstGeom prst="straightConnector1">
                <a:avLst/>
              </a:prstGeom>
              <a:ln w="38100">
                <a:solidFill>
                  <a:srgbClr val="92D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3" name="Grafik 12">
              <a:extLst>
                <a:ext uri="{FF2B5EF4-FFF2-40B4-BE49-F238E27FC236}">
                  <a16:creationId xmlns:a16="http://schemas.microsoft.com/office/drawing/2014/main" id="{294EEF91-8847-0AC2-967B-243E8469CF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54179" y="3375431"/>
              <a:ext cx="3508062" cy="1968264"/>
            </a:xfrm>
            <a:prstGeom prst="rect">
              <a:avLst/>
            </a:prstGeom>
          </p:spPr>
        </p:pic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C0014EBB-BBC3-0437-0905-2F05D4C9A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Smart </a:t>
            </a:r>
            <a:r>
              <a:rPr lang="de-DE" dirty="0" err="1"/>
              <a:t>Contract</a:t>
            </a:r>
            <a:endParaRPr lang="de-DE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DA2376F3-4A34-DC6E-6CD4-4C2DC97B27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4407" y="2350713"/>
            <a:ext cx="789121" cy="629942"/>
          </a:xfrm>
          <a:prstGeom prst="rect">
            <a:avLst/>
          </a:prstGeom>
        </p:spPr>
      </p:pic>
      <p:pic>
        <p:nvPicPr>
          <p:cNvPr id="24" name="Grafik 23">
            <a:extLst>
              <a:ext uri="{FF2B5EF4-FFF2-40B4-BE49-F238E27FC236}">
                <a16:creationId xmlns:a16="http://schemas.microsoft.com/office/drawing/2014/main" id="{9E840CAF-DFB9-A515-FBFC-6FFCB0A97C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3820" y="5618458"/>
            <a:ext cx="789121" cy="629942"/>
          </a:xfrm>
          <a:prstGeom prst="rect">
            <a:avLst/>
          </a:prstGeom>
        </p:spPr>
      </p:pic>
      <p:grpSp>
        <p:nvGrpSpPr>
          <p:cNvPr id="36" name="Gruppieren 35">
            <a:extLst>
              <a:ext uri="{FF2B5EF4-FFF2-40B4-BE49-F238E27FC236}">
                <a16:creationId xmlns:a16="http://schemas.microsoft.com/office/drawing/2014/main" id="{F5F72232-6407-AC56-70FB-BBC468BC2CEB}"/>
              </a:ext>
            </a:extLst>
          </p:cNvPr>
          <p:cNvGrpSpPr/>
          <p:nvPr/>
        </p:nvGrpSpPr>
        <p:grpSpPr>
          <a:xfrm>
            <a:off x="2351521" y="2309301"/>
            <a:ext cx="4795055" cy="3916873"/>
            <a:chOff x="2327733" y="2317899"/>
            <a:chExt cx="4795055" cy="3916873"/>
          </a:xfrm>
        </p:grpSpPr>
        <p:pic>
          <p:nvPicPr>
            <p:cNvPr id="22" name="Grafik 21">
              <a:extLst>
                <a:ext uri="{FF2B5EF4-FFF2-40B4-BE49-F238E27FC236}">
                  <a16:creationId xmlns:a16="http://schemas.microsoft.com/office/drawing/2014/main" id="{9B97772B-0CA5-4AB1-CAED-A039CDD05A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33667" y="3844670"/>
              <a:ext cx="789121" cy="629942"/>
            </a:xfrm>
            <a:prstGeom prst="rect">
              <a:avLst/>
            </a:prstGeom>
          </p:spPr>
        </p:pic>
        <p:pic>
          <p:nvPicPr>
            <p:cNvPr id="27" name="Grafik 26">
              <a:extLst>
                <a:ext uri="{FF2B5EF4-FFF2-40B4-BE49-F238E27FC236}">
                  <a16:creationId xmlns:a16="http://schemas.microsoft.com/office/drawing/2014/main" id="{78009F33-F710-ECCB-8622-1DB452D7B8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59357" y="2317899"/>
              <a:ext cx="789121" cy="629942"/>
            </a:xfrm>
            <a:prstGeom prst="rect">
              <a:avLst/>
            </a:prstGeom>
          </p:spPr>
        </p:pic>
        <p:pic>
          <p:nvPicPr>
            <p:cNvPr id="28" name="Grafik 27">
              <a:extLst>
                <a:ext uri="{FF2B5EF4-FFF2-40B4-BE49-F238E27FC236}">
                  <a16:creationId xmlns:a16="http://schemas.microsoft.com/office/drawing/2014/main" id="{78953954-D11F-8E85-3EF5-09E340751D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45357" y="2357063"/>
              <a:ext cx="789121" cy="629942"/>
            </a:xfrm>
            <a:prstGeom prst="rect">
              <a:avLst/>
            </a:prstGeom>
          </p:spPr>
        </p:pic>
        <p:pic>
          <p:nvPicPr>
            <p:cNvPr id="30" name="Grafik 29">
              <a:extLst>
                <a:ext uri="{FF2B5EF4-FFF2-40B4-BE49-F238E27FC236}">
                  <a16:creationId xmlns:a16="http://schemas.microsoft.com/office/drawing/2014/main" id="{32AA4D98-9F9B-30D9-8D56-22204B03EC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27733" y="3624968"/>
              <a:ext cx="789121" cy="629942"/>
            </a:xfrm>
            <a:prstGeom prst="rect">
              <a:avLst/>
            </a:prstGeom>
          </p:spPr>
        </p:pic>
        <p:pic>
          <p:nvPicPr>
            <p:cNvPr id="32" name="Grafik 31">
              <a:extLst>
                <a:ext uri="{FF2B5EF4-FFF2-40B4-BE49-F238E27FC236}">
                  <a16:creationId xmlns:a16="http://schemas.microsoft.com/office/drawing/2014/main" id="{6F940B92-54B5-5CB4-B3DA-5B82BA5392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53917" y="5604830"/>
              <a:ext cx="789121" cy="629942"/>
            </a:xfrm>
            <a:prstGeom prst="rect">
              <a:avLst/>
            </a:prstGeom>
          </p:spPr>
        </p:pic>
      </p:grpSp>
      <p:cxnSp>
        <p:nvCxnSpPr>
          <p:cNvPr id="31" name="Gerader Verbinder 30">
            <a:extLst>
              <a:ext uri="{FF2B5EF4-FFF2-40B4-BE49-F238E27FC236}">
                <a16:creationId xmlns:a16="http://schemas.microsoft.com/office/drawing/2014/main" id="{065A5E2C-F8D7-80BD-EACA-747857999CFF}"/>
              </a:ext>
            </a:extLst>
          </p:cNvPr>
          <p:cNvCxnSpPr>
            <a:cxnSpLocks/>
          </p:cNvCxnSpPr>
          <p:nvPr/>
        </p:nvCxnSpPr>
        <p:spPr>
          <a:xfrm flipV="1">
            <a:off x="5549800" y="3940969"/>
            <a:ext cx="156468" cy="93032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E348FEE0-087F-F5AB-974F-841B1960A7A0}"/>
              </a:ext>
            </a:extLst>
          </p:cNvPr>
          <p:cNvGrpSpPr/>
          <p:nvPr/>
        </p:nvGrpSpPr>
        <p:grpSpPr>
          <a:xfrm>
            <a:off x="2423315" y="2594393"/>
            <a:ext cx="4651632" cy="3556920"/>
            <a:chOff x="2410972" y="2581724"/>
            <a:chExt cx="4651632" cy="3556920"/>
          </a:xfrm>
        </p:grpSpPr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3E1D0C47-1B6F-C857-FD97-D774FA2ACB80}"/>
                </a:ext>
              </a:extLst>
            </p:cNvPr>
            <p:cNvSpPr txBox="1"/>
            <p:nvPr/>
          </p:nvSpPr>
          <p:spPr>
            <a:xfrm>
              <a:off x="6438532" y="4099949"/>
              <a:ext cx="624072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de-DE" sz="1600" b="1" dirty="0">
                  <a:solidFill>
                    <a:srgbClr val="FF0000"/>
                  </a:solidFill>
                </a:rPr>
                <a:t>Status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3BB4F3A6-5618-56A5-8A9D-6757D1C67D7E}"/>
                </a:ext>
              </a:extLst>
            </p:cNvPr>
            <p:cNvSpPr txBox="1"/>
            <p:nvPr/>
          </p:nvSpPr>
          <p:spPr>
            <a:xfrm>
              <a:off x="5456344" y="5877939"/>
              <a:ext cx="624072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de-DE" sz="1600" b="1" dirty="0">
                  <a:solidFill>
                    <a:srgbClr val="FF0000"/>
                  </a:solidFill>
                </a:rPr>
                <a:t>Status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24776E8D-F228-28B9-060E-440CE0A53D61}"/>
                </a:ext>
              </a:extLst>
            </p:cNvPr>
            <p:cNvSpPr txBox="1"/>
            <p:nvPr/>
          </p:nvSpPr>
          <p:spPr>
            <a:xfrm>
              <a:off x="3360680" y="5892423"/>
              <a:ext cx="624072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de-DE" sz="1600" b="1" dirty="0">
                  <a:solidFill>
                    <a:srgbClr val="FF0000"/>
                  </a:solidFill>
                </a:rPr>
                <a:t>Status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7123A783-B734-8FF6-831F-6EEB507CE79A}"/>
                </a:ext>
              </a:extLst>
            </p:cNvPr>
            <p:cNvSpPr txBox="1"/>
            <p:nvPr/>
          </p:nvSpPr>
          <p:spPr>
            <a:xfrm>
              <a:off x="2410972" y="3884409"/>
              <a:ext cx="624072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de-DE" sz="1600" b="1" dirty="0">
                  <a:solidFill>
                    <a:srgbClr val="FF0000"/>
                  </a:solidFill>
                </a:rPr>
                <a:t>Status</a:t>
              </a:r>
            </a:p>
          </p:txBody>
        </p:sp>
        <p:sp>
          <p:nvSpPr>
            <p:cNvPr id="33" name="Textfeld 32">
              <a:extLst>
                <a:ext uri="{FF2B5EF4-FFF2-40B4-BE49-F238E27FC236}">
                  <a16:creationId xmlns:a16="http://schemas.microsoft.com/office/drawing/2014/main" id="{B6BAE5A8-BAD7-2228-18A6-1B1469F3F4D5}"/>
                </a:ext>
              </a:extLst>
            </p:cNvPr>
            <p:cNvSpPr txBox="1"/>
            <p:nvPr/>
          </p:nvSpPr>
          <p:spPr>
            <a:xfrm>
              <a:off x="2960931" y="2581724"/>
              <a:ext cx="624072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de-DE" sz="1600" b="1" dirty="0">
                  <a:solidFill>
                    <a:srgbClr val="FF0000"/>
                  </a:solidFill>
                </a:rPr>
                <a:t>Status</a:t>
              </a:r>
            </a:p>
          </p:txBody>
        </p:sp>
        <p:sp>
          <p:nvSpPr>
            <p:cNvPr id="34" name="Textfeld 33">
              <a:extLst>
                <a:ext uri="{FF2B5EF4-FFF2-40B4-BE49-F238E27FC236}">
                  <a16:creationId xmlns:a16="http://schemas.microsoft.com/office/drawing/2014/main" id="{A630D1AD-B3D6-27B2-3064-401592D2F25E}"/>
                </a:ext>
              </a:extLst>
            </p:cNvPr>
            <p:cNvSpPr txBox="1"/>
            <p:nvPr/>
          </p:nvSpPr>
          <p:spPr>
            <a:xfrm>
              <a:off x="5249095" y="2626264"/>
              <a:ext cx="624072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de-DE" sz="1600" b="1" dirty="0">
                  <a:solidFill>
                    <a:srgbClr val="FF0000"/>
                  </a:solidFill>
                </a:rPr>
                <a:t>Status</a:t>
              </a:r>
            </a:p>
          </p:txBody>
        </p:sp>
      </p:grp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5795A999-100F-4E82-B03D-F85613D9B582}"/>
              </a:ext>
            </a:extLst>
          </p:cNvPr>
          <p:cNvCxnSpPr>
            <a:cxnSpLocks/>
          </p:cNvCxnSpPr>
          <p:nvPr/>
        </p:nvCxnSpPr>
        <p:spPr>
          <a:xfrm flipV="1">
            <a:off x="5550116" y="3832480"/>
            <a:ext cx="156468" cy="93032"/>
          </a:xfrm>
          <a:prstGeom prst="line">
            <a:avLst/>
          </a:prstGeom>
          <a:ln w="762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355" name="Gruppieren 14354">
            <a:extLst>
              <a:ext uri="{FF2B5EF4-FFF2-40B4-BE49-F238E27FC236}">
                <a16:creationId xmlns:a16="http://schemas.microsoft.com/office/drawing/2014/main" id="{635D8369-62DD-D6BA-B4B2-5AF3D60B9553}"/>
              </a:ext>
            </a:extLst>
          </p:cNvPr>
          <p:cNvGrpSpPr/>
          <p:nvPr/>
        </p:nvGrpSpPr>
        <p:grpSpPr>
          <a:xfrm>
            <a:off x="2434045" y="2581724"/>
            <a:ext cx="4628559" cy="3556920"/>
            <a:chOff x="2434045" y="2581724"/>
            <a:chExt cx="4628559" cy="3556920"/>
          </a:xfrm>
        </p:grpSpPr>
        <p:sp>
          <p:nvSpPr>
            <p:cNvPr id="124" name="Textfeld 123">
              <a:extLst>
                <a:ext uri="{FF2B5EF4-FFF2-40B4-BE49-F238E27FC236}">
                  <a16:creationId xmlns:a16="http://schemas.microsoft.com/office/drawing/2014/main" id="{49F1BCF7-5A71-7F40-D6E9-92FC67E753D9}"/>
                </a:ext>
              </a:extLst>
            </p:cNvPr>
            <p:cNvSpPr txBox="1"/>
            <p:nvPr/>
          </p:nvSpPr>
          <p:spPr>
            <a:xfrm>
              <a:off x="6438532" y="4099949"/>
              <a:ext cx="624072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de-DE" sz="1600" b="1" dirty="0">
                  <a:solidFill>
                    <a:schemeClr val="accent5">
                      <a:lumMod val="75000"/>
                    </a:schemeClr>
                  </a:solidFill>
                </a:rPr>
                <a:t>Status</a:t>
              </a:r>
            </a:p>
          </p:txBody>
        </p:sp>
        <p:sp>
          <p:nvSpPr>
            <p:cNvPr id="14350" name="Textfeld 14349">
              <a:extLst>
                <a:ext uri="{FF2B5EF4-FFF2-40B4-BE49-F238E27FC236}">
                  <a16:creationId xmlns:a16="http://schemas.microsoft.com/office/drawing/2014/main" id="{F3324AD1-4661-31EE-40ED-02E6492AB0A6}"/>
                </a:ext>
              </a:extLst>
            </p:cNvPr>
            <p:cNvSpPr txBox="1"/>
            <p:nvPr/>
          </p:nvSpPr>
          <p:spPr>
            <a:xfrm>
              <a:off x="5456344" y="5877939"/>
              <a:ext cx="624072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de-DE" sz="1600" b="1" dirty="0">
                  <a:solidFill>
                    <a:schemeClr val="accent5">
                      <a:lumMod val="75000"/>
                    </a:schemeClr>
                  </a:solidFill>
                </a:rPr>
                <a:t>Status</a:t>
              </a:r>
            </a:p>
          </p:txBody>
        </p:sp>
        <p:sp>
          <p:nvSpPr>
            <p:cNvPr id="14351" name="Textfeld 14350">
              <a:extLst>
                <a:ext uri="{FF2B5EF4-FFF2-40B4-BE49-F238E27FC236}">
                  <a16:creationId xmlns:a16="http://schemas.microsoft.com/office/drawing/2014/main" id="{82B1859C-9758-F787-6F53-807BD5880745}"/>
                </a:ext>
              </a:extLst>
            </p:cNvPr>
            <p:cNvSpPr txBox="1"/>
            <p:nvPr/>
          </p:nvSpPr>
          <p:spPr>
            <a:xfrm>
              <a:off x="3360680" y="5892423"/>
              <a:ext cx="624072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de-DE" sz="1600" b="1" dirty="0">
                  <a:solidFill>
                    <a:schemeClr val="accent5">
                      <a:lumMod val="75000"/>
                    </a:schemeClr>
                  </a:solidFill>
                </a:rPr>
                <a:t>Status</a:t>
              </a:r>
            </a:p>
          </p:txBody>
        </p:sp>
        <p:sp>
          <p:nvSpPr>
            <p:cNvPr id="14352" name="Textfeld 14351">
              <a:extLst>
                <a:ext uri="{FF2B5EF4-FFF2-40B4-BE49-F238E27FC236}">
                  <a16:creationId xmlns:a16="http://schemas.microsoft.com/office/drawing/2014/main" id="{C594E241-06D6-F5D7-1EBA-2B2C2572D4F0}"/>
                </a:ext>
              </a:extLst>
            </p:cNvPr>
            <p:cNvSpPr txBox="1"/>
            <p:nvPr/>
          </p:nvSpPr>
          <p:spPr>
            <a:xfrm>
              <a:off x="2434045" y="3925967"/>
              <a:ext cx="624072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de-DE" sz="1600" b="1" dirty="0">
                  <a:solidFill>
                    <a:schemeClr val="accent5">
                      <a:lumMod val="75000"/>
                    </a:schemeClr>
                  </a:solidFill>
                </a:rPr>
                <a:t>Status</a:t>
              </a:r>
            </a:p>
          </p:txBody>
        </p:sp>
        <p:sp>
          <p:nvSpPr>
            <p:cNvPr id="14353" name="Textfeld 14352">
              <a:extLst>
                <a:ext uri="{FF2B5EF4-FFF2-40B4-BE49-F238E27FC236}">
                  <a16:creationId xmlns:a16="http://schemas.microsoft.com/office/drawing/2014/main" id="{2F258553-1556-7D1D-D6D7-FE0049C4B1C2}"/>
                </a:ext>
              </a:extLst>
            </p:cNvPr>
            <p:cNvSpPr txBox="1"/>
            <p:nvPr/>
          </p:nvSpPr>
          <p:spPr>
            <a:xfrm>
              <a:off x="2960931" y="2581724"/>
              <a:ext cx="624072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de-DE" sz="1600" b="1" dirty="0">
                  <a:solidFill>
                    <a:schemeClr val="accent5">
                      <a:lumMod val="75000"/>
                    </a:schemeClr>
                  </a:solidFill>
                </a:rPr>
                <a:t>Status</a:t>
              </a:r>
            </a:p>
          </p:txBody>
        </p:sp>
        <p:sp>
          <p:nvSpPr>
            <p:cNvPr id="14354" name="Textfeld 14353">
              <a:extLst>
                <a:ext uri="{FF2B5EF4-FFF2-40B4-BE49-F238E27FC236}">
                  <a16:creationId xmlns:a16="http://schemas.microsoft.com/office/drawing/2014/main" id="{83D5B6D3-95DA-DEB6-6763-B32937C44AE8}"/>
                </a:ext>
              </a:extLst>
            </p:cNvPr>
            <p:cNvSpPr txBox="1"/>
            <p:nvPr/>
          </p:nvSpPr>
          <p:spPr>
            <a:xfrm>
              <a:off x="5249095" y="2626264"/>
              <a:ext cx="624072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de-DE" sz="1600" b="1" dirty="0">
                  <a:solidFill>
                    <a:schemeClr val="accent5">
                      <a:lumMod val="75000"/>
                    </a:schemeClr>
                  </a:solidFill>
                </a:rPr>
                <a:t>Status</a:t>
              </a:r>
            </a:p>
          </p:txBody>
        </p:sp>
      </p:grpSp>
      <p:sp>
        <p:nvSpPr>
          <p:cNvPr id="38" name="Textfeld 37">
            <a:extLst>
              <a:ext uri="{FF2B5EF4-FFF2-40B4-BE49-F238E27FC236}">
                <a16:creationId xmlns:a16="http://schemas.microsoft.com/office/drawing/2014/main" id="{9DFAAB0B-05D1-2D32-4673-597807DE3E0A}"/>
              </a:ext>
            </a:extLst>
          </p:cNvPr>
          <p:cNvSpPr txBox="1"/>
          <p:nvPr/>
        </p:nvSpPr>
        <p:spPr>
          <a:xfrm>
            <a:off x="5917275" y="3201252"/>
            <a:ext cx="17650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>
                <a:ln w="0"/>
                <a:solidFill>
                  <a:schemeClr val="accent5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Transaktion</a:t>
            </a:r>
          </a:p>
        </p:txBody>
      </p:sp>
      <p:grpSp>
        <p:nvGrpSpPr>
          <p:cNvPr id="39" name="Gruppieren 38">
            <a:extLst>
              <a:ext uri="{FF2B5EF4-FFF2-40B4-BE49-F238E27FC236}">
                <a16:creationId xmlns:a16="http://schemas.microsoft.com/office/drawing/2014/main" id="{336FBEC6-9045-1311-C5A1-5AE982703FBD}"/>
              </a:ext>
            </a:extLst>
          </p:cNvPr>
          <p:cNvGrpSpPr/>
          <p:nvPr/>
        </p:nvGrpSpPr>
        <p:grpSpPr>
          <a:xfrm>
            <a:off x="2407004" y="2994606"/>
            <a:ext cx="4790766" cy="3554614"/>
            <a:chOff x="3244480" y="2691299"/>
            <a:chExt cx="4790766" cy="3554614"/>
          </a:xfrm>
        </p:grpSpPr>
        <p:sp>
          <p:nvSpPr>
            <p:cNvPr id="40" name="Textfeld 39">
              <a:extLst>
                <a:ext uri="{FF2B5EF4-FFF2-40B4-BE49-F238E27FC236}">
                  <a16:creationId xmlns:a16="http://schemas.microsoft.com/office/drawing/2014/main" id="{7AF24EBE-8670-BA6F-8BCB-8968641AAE90}"/>
                </a:ext>
              </a:extLst>
            </p:cNvPr>
            <p:cNvSpPr txBox="1"/>
            <p:nvPr/>
          </p:nvSpPr>
          <p:spPr>
            <a:xfrm>
              <a:off x="7294111" y="4187387"/>
              <a:ext cx="741135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de-DE" sz="1600" b="1" dirty="0">
                  <a:solidFill>
                    <a:srgbClr val="92D050"/>
                  </a:solidFill>
                </a:rPr>
                <a:t>Knoten</a:t>
              </a:r>
            </a:p>
          </p:txBody>
        </p:sp>
        <p:sp>
          <p:nvSpPr>
            <p:cNvPr id="41" name="Textfeld 40">
              <a:extLst>
                <a:ext uri="{FF2B5EF4-FFF2-40B4-BE49-F238E27FC236}">
                  <a16:creationId xmlns:a16="http://schemas.microsoft.com/office/drawing/2014/main" id="{397A9AA0-787A-48E3-BDB2-A2B3C73767F3}"/>
                </a:ext>
              </a:extLst>
            </p:cNvPr>
            <p:cNvSpPr txBox="1"/>
            <p:nvPr/>
          </p:nvSpPr>
          <p:spPr>
            <a:xfrm>
              <a:off x="6255681" y="5999692"/>
              <a:ext cx="789120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de-DE" sz="1600" b="1" dirty="0">
                  <a:solidFill>
                    <a:srgbClr val="92D050"/>
                  </a:solidFill>
                </a:rPr>
                <a:t>Knoten</a:t>
              </a:r>
            </a:p>
          </p:txBody>
        </p:sp>
        <p:sp>
          <p:nvSpPr>
            <p:cNvPr id="42" name="Textfeld 41">
              <a:extLst>
                <a:ext uri="{FF2B5EF4-FFF2-40B4-BE49-F238E27FC236}">
                  <a16:creationId xmlns:a16="http://schemas.microsoft.com/office/drawing/2014/main" id="{1C14223F-E464-25C2-4BC0-5C195F94AC98}"/>
                </a:ext>
              </a:extLst>
            </p:cNvPr>
            <p:cNvSpPr txBox="1"/>
            <p:nvPr/>
          </p:nvSpPr>
          <p:spPr>
            <a:xfrm>
              <a:off x="4174445" y="5977666"/>
              <a:ext cx="749763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de-DE" sz="1600" b="1" dirty="0">
                  <a:solidFill>
                    <a:srgbClr val="92D050"/>
                  </a:solidFill>
                </a:rPr>
                <a:t>Knoten</a:t>
              </a:r>
            </a:p>
          </p:txBody>
        </p:sp>
        <p:sp>
          <p:nvSpPr>
            <p:cNvPr id="43" name="Textfeld 42">
              <a:extLst>
                <a:ext uri="{FF2B5EF4-FFF2-40B4-BE49-F238E27FC236}">
                  <a16:creationId xmlns:a16="http://schemas.microsoft.com/office/drawing/2014/main" id="{278DE7B3-2236-03DF-8465-24CB1943836B}"/>
                </a:ext>
              </a:extLst>
            </p:cNvPr>
            <p:cNvSpPr txBox="1"/>
            <p:nvPr/>
          </p:nvSpPr>
          <p:spPr>
            <a:xfrm>
              <a:off x="3244480" y="4011733"/>
              <a:ext cx="757098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de-DE" sz="1600" b="1" dirty="0">
                  <a:solidFill>
                    <a:srgbClr val="92D050"/>
                  </a:solidFill>
                </a:rPr>
                <a:t>Knoten</a:t>
              </a:r>
            </a:p>
          </p:txBody>
        </p:sp>
        <p:sp>
          <p:nvSpPr>
            <p:cNvPr id="44" name="Textfeld 43">
              <a:extLst>
                <a:ext uri="{FF2B5EF4-FFF2-40B4-BE49-F238E27FC236}">
                  <a16:creationId xmlns:a16="http://schemas.microsoft.com/office/drawing/2014/main" id="{9DC130F7-4C2E-DA46-862D-288C5013F74A}"/>
                </a:ext>
              </a:extLst>
            </p:cNvPr>
            <p:cNvSpPr txBox="1"/>
            <p:nvPr/>
          </p:nvSpPr>
          <p:spPr>
            <a:xfrm>
              <a:off x="3760621" y="2691299"/>
              <a:ext cx="732745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de-DE" sz="1600" b="1" dirty="0">
                  <a:solidFill>
                    <a:srgbClr val="92D050"/>
                  </a:solidFill>
                </a:rPr>
                <a:t>Knoten</a:t>
              </a:r>
            </a:p>
          </p:txBody>
        </p:sp>
        <p:sp>
          <p:nvSpPr>
            <p:cNvPr id="45" name="Textfeld 44">
              <a:extLst>
                <a:ext uri="{FF2B5EF4-FFF2-40B4-BE49-F238E27FC236}">
                  <a16:creationId xmlns:a16="http://schemas.microsoft.com/office/drawing/2014/main" id="{D2C9F230-CB8F-9358-C3FD-FE069B06C899}"/>
                </a:ext>
              </a:extLst>
            </p:cNvPr>
            <p:cNvSpPr txBox="1"/>
            <p:nvPr/>
          </p:nvSpPr>
          <p:spPr>
            <a:xfrm>
              <a:off x="6295764" y="2737835"/>
              <a:ext cx="752788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de-DE" sz="1600" b="1" dirty="0">
                  <a:solidFill>
                    <a:srgbClr val="92D050"/>
                  </a:solidFill>
                </a:rPr>
                <a:t>Knoten</a:t>
              </a:r>
            </a:p>
          </p:txBody>
        </p:sp>
      </p:grpSp>
      <p:grpSp>
        <p:nvGrpSpPr>
          <p:cNvPr id="46" name="Gruppieren 45">
            <a:extLst>
              <a:ext uri="{FF2B5EF4-FFF2-40B4-BE49-F238E27FC236}">
                <a16:creationId xmlns:a16="http://schemas.microsoft.com/office/drawing/2014/main" id="{E07A3A5F-46E3-E2D8-19E1-06287AD76183}"/>
              </a:ext>
            </a:extLst>
          </p:cNvPr>
          <p:cNvGrpSpPr/>
          <p:nvPr/>
        </p:nvGrpSpPr>
        <p:grpSpPr>
          <a:xfrm>
            <a:off x="7197770" y="484304"/>
            <a:ext cx="2566408" cy="1722133"/>
            <a:chOff x="7197770" y="484304"/>
            <a:chExt cx="2566408" cy="1722133"/>
          </a:xfrm>
        </p:grpSpPr>
        <p:pic>
          <p:nvPicPr>
            <p:cNvPr id="47" name="Picture 4" descr="Welt Explorer Reiseblog: Reisen und die Welt entdecken - Welt Explorer">
              <a:extLst>
                <a:ext uri="{FF2B5EF4-FFF2-40B4-BE49-F238E27FC236}">
                  <a16:creationId xmlns:a16="http://schemas.microsoft.com/office/drawing/2014/main" id="{D1DDEB8D-F5AB-BEEB-B72D-658C4DA8513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69301" y="484304"/>
              <a:ext cx="1033193" cy="10331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8" name="Textfeld 47">
              <a:extLst>
                <a:ext uri="{FF2B5EF4-FFF2-40B4-BE49-F238E27FC236}">
                  <a16:creationId xmlns:a16="http://schemas.microsoft.com/office/drawing/2014/main" id="{5834180B-1194-B56E-E851-E25AE2847241}"/>
                </a:ext>
              </a:extLst>
            </p:cNvPr>
            <p:cNvSpPr txBox="1"/>
            <p:nvPr/>
          </p:nvSpPr>
          <p:spPr>
            <a:xfrm>
              <a:off x="7197770" y="1560106"/>
              <a:ext cx="256640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36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Welt-Status</a:t>
              </a:r>
            </a:p>
          </p:txBody>
        </p:sp>
      </p:grpSp>
      <p:grpSp>
        <p:nvGrpSpPr>
          <p:cNvPr id="51" name="Gruppieren 50">
            <a:extLst>
              <a:ext uri="{FF2B5EF4-FFF2-40B4-BE49-F238E27FC236}">
                <a16:creationId xmlns:a16="http://schemas.microsoft.com/office/drawing/2014/main" id="{63CFF274-81CF-B54B-2D5F-BB08EBD90DFB}"/>
              </a:ext>
            </a:extLst>
          </p:cNvPr>
          <p:cNvGrpSpPr/>
          <p:nvPr/>
        </p:nvGrpSpPr>
        <p:grpSpPr>
          <a:xfrm>
            <a:off x="296281" y="1640043"/>
            <a:ext cx="3117642" cy="2195506"/>
            <a:chOff x="296281" y="1640043"/>
            <a:chExt cx="3117642" cy="2195506"/>
          </a:xfrm>
        </p:grpSpPr>
        <p:pic>
          <p:nvPicPr>
            <p:cNvPr id="4" name="Picture 2" descr="Verkaufsautomat mit Kühlung, Altersverifikation und Kartenzahlung von links">
              <a:extLst>
                <a:ext uri="{FF2B5EF4-FFF2-40B4-BE49-F238E27FC236}">
                  <a16:creationId xmlns:a16="http://schemas.microsoft.com/office/drawing/2014/main" id="{DC4736F0-D067-DC5E-5317-20E3A178EFF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382" r="28334"/>
            <a:stretch/>
          </p:blipFill>
          <p:spPr bwMode="auto">
            <a:xfrm>
              <a:off x="296281" y="1640043"/>
              <a:ext cx="1286532" cy="21955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4" name="Gerade Verbindung mit Pfeil 13">
              <a:extLst>
                <a:ext uri="{FF2B5EF4-FFF2-40B4-BE49-F238E27FC236}">
                  <a16:creationId xmlns:a16="http://schemas.microsoft.com/office/drawing/2014/main" id="{F323E458-7C5B-5DD6-7593-3B5624BF1E84}"/>
                </a:ext>
              </a:extLst>
            </p:cNvPr>
            <p:cNvCxnSpPr>
              <a:cxnSpLocks/>
            </p:cNvCxnSpPr>
            <p:nvPr/>
          </p:nvCxnSpPr>
          <p:spPr>
            <a:xfrm>
              <a:off x="2168864" y="2110596"/>
              <a:ext cx="528328" cy="396815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5" name="Gerade Verbindung mit Pfeil 34">
              <a:extLst>
                <a:ext uri="{FF2B5EF4-FFF2-40B4-BE49-F238E27FC236}">
                  <a16:creationId xmlns:a16="http://schemas.microsoft.com/office/drawing/2014/main" id="{200E2E66-1CCF-FE45-7FAF-4B23E8C37DB0}"/>
                </a:ext>
              </a:extLst>
            </p:cNvPr>
            <p:cNvCxnSpPr>
              <a:cxnSpLocks/>
            </p:cNvCxnSpPr>
            <p:nvPr/>
          </p:nvCxnSpPr>
          <p:spPr>
            <a:xfrm>
              <a:off x="2053260" y="2161286"/>
              <a:ext cx="559550" cy="1349384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sp>
          <p:nvSpPr>
            <p:cNvPr id="50" name="Textfeld 49">
              <a:extLst>
                <a:ext uri="{FF2B5EF4-FFF2-40B4-BE49-F238E27FC236}">
                  <a16:creationId xmlns:a16="http://schemas.microsoft.com/office/drawing/2014/main" id="{7EC359AD-22FD-220C-9572-D07A3822E661}"/>
                </a:ext>
              </a:extLst>
            </p:cNvPr>
            <p:cNvSpPr txBox="1"/>
            <p:nvPr/>
          </p:nvSpPr>
          <p:spPr>
            <a:xfrm>
              <a:off x="1648824" y="1730589"/>
              <a:ext cx="1765099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de-DE" sz="1600" b="1" dirty="0">
                  <a:solidFill>
                    <a:schemeClr val="accent6">
                      <a:lumMod val="75000"/>
                    </a:schemeClr>
                  </a:solidFill>
                </a:rPr>
                <a:t>Automaten-Status</a:t>
              </a:r>
            </a:p>
          </p:txBody>
        </p:sp>
      </p:grpSp>
      <p:grpSp>
        <p:nvGrpSpPr>
          <p:cNvPr id="52" name="Gruppieren 51">
            <a:extLst>
              <a:ext uri="{FF2B5EF4-FFF2-40B4-BE49-F238E27FC236}">
                <a16:creationId xmlns:a16="http://schemas.microsoft.com/office/drawing/2014/main" id="{40D7F631-2615-2D49-7277-4E07A7DDC9F9}"/>
              </a:ext>
            </a:extLst>
          </p:cNvPr>
          <p:cNvGrpSpPr/>
          <p:nvPr/>
        </p:nvGrpSpPr>
        <p:grpSpPr>
          <a:xfrm>
            <a:off x="6041588" y="2674943"/>
            <a:ext cx="2099936" cy="3217480"/>
            <a:chOff x="6041588" y="2674943"/>
            <a:chExt cx="2099936" cy="3217480"/>
          </a:xfrm>
        </p:grpSpPr>
        <p:cxnSp>
          <p:nvCxnSpPr>
            <p:cNvPr id="53" name="Gerade Verbindung mit Pfeil 52">
              <a:extLst>
                <a:ext uri="{FF2B5EF4-FFF2-40B4-BE49-F238E27FC236}">
                  <a16:creationId xmlns:a16="http://schemas.microsoft.com/office/drawing/2014/main" id="{0014F54E-EC1E-2BBC-5F11-BE3B721CD4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67880" y="3617999"/>
              <a:ext cx="1873644" cy="2274424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54" name="Gerade Verbindung mit Pfeil 53">
              <a:extLst>
                <a:ext uri="{FF2B5EF4-FFF2-40B4-BE49-F238E27FC236}">
                  <a16:creationId xmlns:a16="http://schemas.microsoft.com/office/drawing/2014/main" id="{7A89E339-241C-71D1-E48B-33041DE79722}"/>
                </a:ext>
              </a:extLst>
            </p:cNvPr>
            <p:cNvCxnSpPr>
              <a:cxnSpLocks/>
            </p:cNvCxnSpPr>
            <p:nvPr/>
          </p:nvCxnSpPr>
          <p:spPr>
            <a:xfrm>
              <a:off x="6041588" y="2674943"/>
              <a:ext cx="2049989" cy="761303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55" name="Gruppieren 54">
            <a:extLst>
              <a:ext uri="{FF2B5EF4-FFF2-40B4-BE49-F238E27FC236}">
                <a16:creationId xmlns:a16="http://schemas.microsoft.com/office/drawing/2014/main" id="{BDD52808-D9DD-81A7-ACFB-180DD273E081}"/>
              </a:ext>
            </a:extLst>
          </p:cNvPr>
          <p:cNvGrpSpPr/>
          <p:nvPr/>
        </p:nvGrpSpPr>
        <p:grpSpPr>
          <a:xfrm>
            <a:off x="7398729" y="3392893"/>
            <a:ext cx="2617277" cy="1764476"/>
            <a:chOff x="7398729" y="3392893"/>
            <a:chExt cx="2617277" cy="1764476"/>
          </a:xfrm>
        </p:grpSpPr>
        <p:pic>
          <p:nvPicPr>
            <p:cNvPr id="56" name="Grafik 55">
              <a:extLst>
                <a:ext uri="{FF2B5EF4-FFF2-40B4-BE49-F238E27FC236}">
                  <a16:creationId xmlns:a16="http://schemas.microsoft.com/office/drawing/2014/main" id="{8D0858B9-5DB3-CCE6-8BE1-7DE6E0969C3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405366" y="3718930"/>
              <a:ext cx="877803" cy="1438439"/>
            </a:xfrm>
            <a:prstGeom prst="rect">
              <a:avLst/>
            </a:prstGeom>
          </p:spPr>
        </p:pic>
        <p:cxnSp>
          <p:nvCxnSpPr>
            <p:cNvPr id="57" name="Gerade Verbindung mit Pfeil 56">
              <a:extLst>
                <a:ext uri="{FF2B5EF4-FFF2-40B4-BE49-F238E27FC236}">
                  <a16:creationId xmlns:a16="http://schemas.microsoft.com/office/drawing/2014/main" id="{B3DA7598-4359-195C-F6AF-C2C17D5DBCA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98729" y="3516004"/>
              <a:ext cx="742795" cy="577723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sp>
          <p:nvSpPr>
            <p:cNvPr id="58" name="Textfeld 57">
              <a:extLst>
                <a:ext uri="{FF2B5EF4-FFF2-40B4-BE49-F238E27FC236}">
                  <a16:creationId xmlns:a16="http://schemas.microsoft.com/office/drawing/2014/main" id="{98CFDA49-033F-2189-69CF-F4D021B1933D}"/>
                </a:ext>
              </a:extLst>
            </p:cNvPr>
            <p:cNvSpPr txBox="1"/>
            <p:nvPr/>
          </p:nvSpPr>
          <p:spPr>
            <a:xfrm>
              <a:off x="8250907" y="3392893"/>
              <a:ext cx="1765099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de-DE" sz="1600" b="1" dirty="0">
                  <a:solidFill>
                    <a:srgbClr val="FF0000"/>
                  </a:solidFill>
                </a:rPr>
                <a:t>Automaten-Status</a:t>
              </a:r>
            </a:p>
          </p:txBody>
        </p:sp>
      </p:grpSp>
      <p:pic>
        <p:nvPicPr>
          <p:cNvPr id="59" name="Picture 6" descr="14.500+ Fotos, Bilder und lizenzfreie Bilder zu Coladose - iStock |  Getränkedose, Milch, Wasserflasche">
            <a:extLst>
              <a:ext uri="{FF2B5EF4-FFF2-40B4-BE49-F238E27FC236}">
                <a16:creationId xmlns:a16="http://schemas.microsoft.com/office/drawing/2014/main" id="{06E64204-B89E-E7C8-9F6F-A4A2D2F91C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05" r="23097"/>
          <a:stretch/>
        </p:blipFill>
        <p:spPr bwMode="auto">
          <a:xfrm>
            <a:off x="7532048" y="5025429"/>
            <a:ext cx="817635" cy="1168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Snickers Snickers Classic - Piccantino Onlineshop Deutschland">
            <a:extLst>
              <a:ext uri="{FF2B5EF4-FFF2-40B4-BE49-F238E27FC236}">
                <a16:creationId xmlns:a16="http://schemas.microsoft.com/office/drawing/2014/main" id="{26E6F386-3116-95C9-B335-B4CC5FB423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083093">
            <a:off x="574136" y="3818335"/>
            <a:ext cx="1557877" cy="521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7062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B4D27D03-D582-4BE2-23AA-24A6A3531F97}"/>
              </a:ext>
            </a:extLst>
          </p:cNvPr>
          <p:cNvGrpSpPr/>
          <p:nvPr/>
        </p:nvGrpSpPr>
        <p:grpSpPr>
          <a:xfrm>
            <a:off x="2759818" y="2966314"/>
            <a:ext cx="3508062" cy="2519509"/>
            <a:chOff x="2754179" y="2999783"/>
            <a:chExt cx="3508062" cy="2519509"/>
          </a:xfrm>
        </p:grpSpPr>
        <p:grpSp>
          <p:nvGrpSpPr>
            <p:cNvPr id="9" name="Gruppieren 8">
              <a:extLst>
                <a:ext uri="{FF2B5EF4-FFF2-40B4-BE49-F238E27FC236}">
                  <a16:creationId xmlns:a16="http://schemas.microsoft.com/office/drawing/2014/main" id="{62358BE4-7D7A-0E26-00BE-F4FD96E5F225}"/>
                </a:ext>
              </a:extLst>
            </p:cNvPr>
            <p:cNvGrpSpPr/>
            <p:nvPr/>
          </p:nvGrpSpPr>
          <p:grpSpPr>
            <a:xfrm>
              <a:off x="3165491" y="2999783"/>
              <a:ext cx="2984637" cy="2519509"/>
              <a:chOff x="3310930" y="2941491"/>
              <a:chExt cx="2984637" cy="2519509"/>
            </a:xfrm>
          </p:grpSpPr>
          <p:cxnSp>
            <p:nvCxnSpPr>
              <p:cNvPr id="15" name="Gerade Verbindung mit Pfeil 14">
                <a:extLst>
                  <a:ext uri="{FF2B5EF4-FFF2-40B4-BE49-F238E27FC236}">
                    <a16:creationId xmlns:a16="http://schemas.microsoft.com/office/drawing/2014/main" id="{0C7B94FE-A366-B794-3144-B3D50F89769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89600" y="4298950"/>
                <a:ext cx="82550" cy="1162050"/>
              </a:xfrm>
              <a:prstGeom prst="straightConnector1">
                <a:avLst/>
              </a:prstGeom>
              <a:ln w="38100">
                <a:solidFill>
                  <a:srgbClr val="92D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Gerade Verbindung mit Pfeil 20">
                <a:extLst>
                  <a:ext uri="{FF2B5EF4-FFF2-40B4-BE49-F238E27FC236}">
                    <a16:creationId xmlns:a16="http://schemas.microsoft.com/office/drawing/2014/main" id="{28712A49-A7F0-8E97-3F8A-D471A0AD228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73629" y="4075126"/>
                <a:ext cx="321938" cy="144478"/>
              </a:xfrm>
              <a:prstGeom prst="straightConnector1">
                <a:avLst/>
              </a:prstGeom>
              <a:ln w="38100">
                <a:solidFill>
                  <a:srgbClr val="92D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Gerade Verbindung mit Pfeil 22">
                <a:extLst>
                  <a:ext uri="{FF2B5EF4-FFF2-40B4-BE49-F238E27FC236}">
                    <a16:creationId xmlns:a16="http://schemas.microsoft.com/office/drawing/2014/main" id="{2FB6C8F1-ECF9-811C-C3A1-C56BBBE589E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05571" y="3081881"/>
                <a:ext cx="0" cy="325437"/>
              </a:xfrm>
              <a:prstGeom prst="straightConnector1">
                <a:avLst/>
              </a:prstGeom>
              <a:ln w="38100">
                <a:solidFill>
                  <a:srgbClr val="92D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Gerade Verbindung mit Pfeil 24">
                <a:extLst>
                  <a:ext uri="{FF2B5EF4-FFF2-40B4-BE49-F238E27FC236}">
                    <a16:creationId xmlns:a16="http://schemas.microsoft.com/office/drawing/2014/main" id="{34739A16-D129-FB48-749F-45CD8928030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797300" y="2941491"/>
                <a:ext cx="1546491" cy="580127"/>
              </a:xfrm>
              <a:prstGeom prst="straightConnector1">
                <a:avLst/>
              </a:prstGeom>
              <a:ln w="38100">
                <a:solidFill>
                  <a:srgbClr val="92D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Gerade Verbindung mit Pfeil 25">
                <a:extLst>
                  <a:ext uri="{FF2B5EF4-FFF2-40B4-BE49-F238E27FC236}">
                    <a16:creationId xmlns:a16="http://schemas.microsoft.com/office/drawing/2014/main" id="{D42B4B01-03DE-4896-EA76-C2869C61C42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310930" y="3619053"/>
                <a:ext cx="1834427" cy="401910"/>
              </a:xfrm>
              <a:prstGeom prst="straightConnector1">
                <a:avLst/>
              </a:prstGeom>
              <a:ln w="38100">
                <a:solidFill>
                  <a:srgbClr val="92D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Gerade Verbindung mit Pfeil 28">
                <a:extLst>
                  <a:ext uri="{FF2B5EF4-FFF2-40B4-BE49-F238E27FC236}">
                    <a16:creationId xmlns:a16="http://schemas.microsoft.com/office/drawing/2014/main" id="{578A0F86-EF7A-F89C-07F3-187C7229496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108450" y="4353454"/>
                <a:ext cx="1337685" cy="1105098"/>
              </a:xfrm>
              <a:prstGeom prst="straightConnector1">
                <a:avLst/>
              </a:prstGeom>
              <a:ln w="38100">
                <a:solidFill>
                  <a:srgbClr val="92D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3" name="Grafik 12">
              <a:extLst>
                <a:ext uri="{FF2B5EF4-FFF2-40B4-BE49-F238E27FC236}">
                  <a16:creationId xmlns:a16="http://schemas.microsoft.com/office/drawing/2014/main" id="{294EEF91-8847-0AC2-967B-243E8469CF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54179" y="3375431"/>
              <a:ext cx="3508062" cy="1968264"/>
            </a:xfrm>
            <a:prstGeom prst="rect">
              <a:avLst/>
            </a:prstGeom>
          </p:spPr>
        </p:pic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C0014EBB-BBC3-0437-0905-2F05D4C9A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Smart </a:t>
            </a:r>
            <a:r>
              <a:rPr lang="de-DE" dirty="0" err="1"/>
              <a:t>Contract</a:t>
            </a:r>
            <a:endParaRPr lang="de-DE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DA2376F3-4A34-DC6E-6CD4-4C2DC97B27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4407" y="2350713"/>
            <a:ext cx="789121" cy="629942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4126E95D-77BA-AB37-1394-ABF6A72996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1357" y="3835549"/>
            <a:ext cx="789121" cy="629942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F8EFB2AE-0B49-FDA3-A912-F2A9026C32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2967" y="5609562"/>
            <a:ext cx="789121" cy="629942"/>
          </a:xfrm>
          <a:prstGeom prst="rect">
            <a:avLst/>
          </a:prstGeom>
        </p:spPr>
      </p:pic>
      <p:pic>
        <p:nvPicPr>
          <p:cNvPr id="24" name="Grafik 23">
            <a:extLst>
              <a:ext uri="{FF2B5EF4-FFF2-40B4-BE49-F238E27FC236}">
                <a16:creationId xmlns:a16="http://schemas.microsoft.com/office/drawing/2014/main" id="{9E840CAF-DFB9-A515-FBFC-6FFCB0A97C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3820" y="5618458"/>
            <a:ext cx="789121" cy="629942"/>
          </a:xfrm>
          <a:prstGeom prst="rect">
            <a:avLst/>
          </a:prstGeom>
        </p:spPr>
      </p:pic>
      <p:grpSp>
        <p:nvGrpSpPr>
          <p:cNvPr id="36" name="Gruppieren 35">
            <a:extLst>
              <a:ext uri="{FF2B5EF4-FFF2-40B4-BE49-F238E27FC236}">
                <a16:creationId xmlns:a16="http://schemas.microsoft.com/office/drawing/2014/main" id="{F5F72232-6407-AC56-70FB-BBC468BC2CEB}"/>
              </a:ext>
            </a:extLst>
          </p:cNvPr>
          <p:cNvGrpSpPr/>
          <p:nvPr/>
        </p:nvGrpSpPr>
        <p:grpSpPr>
          <a:xfrm>
            <a:off x="2332307" y="2317899"/>
            <a:ext cx="4790481" cy="3936851"/>
            <a:chOff x="2332307" y="2317899"/>
            <a:chExt cx="4790481" cy="3936851"/>
          </a:xfrm>
        </p:grpSpPr>
        <p:pic>
          <p:nvPicPr>
            <p:cNvPr id="22" name="Grafik 21">
              <a:extLst>
                <a:ext uri="{FF2B5EF4-FFF2-40B4-BE49-F238E27FC236}">
                  <a16:creationId xmlns:a16="http://schemas.microsoft.com/office/drawing/2014/main" id="{9B97772B-0CA5-4AB1-CAED-A039CDD05A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33667" y="3844670"/>
              <a:ext cx="789121" cy="629942"/>
            </a:xfrm>
            <a:prstGeom prst="rect">
              <a:avLst/>
            </a:prstGeom>
          </p:spPr>
        </p:pic>
        <p:pic>
          <p:nvPicPr>
            <p:cNvPr id="27" name="Grafik 26">
              <a:extLst>
                <a:ext uri="{FF2B5EF4-FFF2-40B4-BE49-F238E27FC236}">
                  <a16:creationId xmlns:a16="http://schemas.microsoft.com/office/drawing/2014/main" id="{78009F33-F710-ECCB-8622-1DB452D7B8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59357" y="2317899"/>
              <a:ext cx="789121" cy="629942"/>
            </a:xfrm>
            <a:prstGeom prst="rect">
              <a:avLst/>
            </a:prstGeom>
          </p:spPr>
        </p:pic>
        <p:pic>
          <p:nvPicPr>
            <p:cNvPr id="28" name="Grafik 27">
              <a:extLst>
                <a:ext uri="{FF2B5EF4-FFF2-40B4-BE49-F238E27FC236}">
                  <a16:creationId xmlns:a16="http://schemas.microsoft.com/office/drawing/2014/main" id="{78953954-D11F-8E85-3EF5-09E340751D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45357" y="2357063"/>
              <a:ext cx="789121" cy="629942"/>
            </a:xfrm>
            <a:prstGeom prst="rect">
              <a:avLst/>
            </a:prstGeom>
          </p:spPr>
        </p:pic>
        <p:pic>
          <p:nvPicPr>
            <p:cNvPr id="30" name="Grafik 29">
              <a:extLst>
                <a:ext uri="{FF2B5EF4-FFF2-40B4-BE49-F238E27FC236}">
                  <a16:creationId xmlns:a16="http://schemas.microsoft.com/office/drawing/2014/main" id="{32AA4D98-9F9B-30D9-8D56-22204B03EC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32307" y="3841899"/>
              <a:ext cx="789121" cy="629942"/>
            </a:xfrm>
            <a:prstGeom prst="rect">
              <a:avLst/>
            </a:prstGeom>
          </p:spPr>
        </p:pic>
        <p:pic>
          <p:nvPicPr>
            <p:cNvPr id="32" name="Grafik 31">
              <a:extLst>
                <a:ext uri="{FF2B5EF4-FFF2-40B4-BE49-F238E27FC236}">
                  <a16:creationId xmlns:a16="http://schemas.microsoft.com/office/drawing/2014/main" id="{6F940B92-54B5-5CB4-B3DA-5B82BA5392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53917" y="5615912"/>
              <a:ext cx="789121" cy="629942"/>
            </a:xfrm>
            <a:prstGeom prst="rect">
              <a:avLst/>
            </a:prstGeom>
          </p:spPr>
        </p:pic>
        <p:pic>
          <p:nvPicPr>
            <p:cNvPr id="35" name="Grafik 34">
              <a:extLst>
                <a:ext uri="{FF2B5EF4-FFF2-40B4-BE49-F238E27FC236}">
                  <a16:creationId xmlns:a16="http://schemas.microsoft.com/office/drawing/2014/main" id="{A240EC90-8A26-6812-3301-74724EEA36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54770" y="5624808"/>
              <a:ext cx="789121" cy="629942"/>
            </a:xfrm>
            <a:prstGeom prst="rect">
              <a:avLst/>
            </a:prstGeom>
          </p:spPr>
        </p:pic>
      </p:grp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C5CC4E81-2EF7-60F5-BBAA-C553E95BDF63}"/>
              </a:ext>
            </a:extLst>
          </p:cNvPr>
          <p:cNvGrpSpPr/>
          <p:nvPr/>
        </p:nvGrpSpPr>
        <p:grpSpPr>
          <a:xfrm>
            <a:off x="2431735" y="2581724"/>
            <a:ext cx="4630869" cy="3556920"/>
            <a:chOff x="2431735" y="2581724"/>
            <a:chExt cx="4630869" cy="3556920"/>
          </a:xfrm>
        </p:grpSpPr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49EE829C-61E1-39F7-1675-EC39C1E6DACF}"/>
                </a:ext>
              </a:extLst>
            </p:cNvPr>
            <p:cNvSpPr txBox="1"/>
            <p:nvPr/>
          </p:nvSpPr>
          <p:spPr>
            <a:xfrm>
              <a:off x="6438532" y="4099949"/>
              <a:ext cx="624072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de-DE" sz="1600" b="1" dirty="0">
                  <a:solidFill>
                    <a:schemeClr val="accent5">
                      <a:lumMod val="75000"/>
                    </a:schemeClr>
                  </a:solidFill>
                </a:rPr>
                <a:t>  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EC12E517-649A-6660-B1C1-5E1E46958F4B}"/>
                </a:ext>
              </a:extLst>
            </p:cNvPr>
            <p:cNvSpPr txBox="1"/>
            <p:nvPr/>
          </p:nvSpPr>
          <p:spPr>
            <a:xfrm>
              <a:off x="5456344" y="5877939"/>
              <a:ext cx="624072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de-DE" sz="1600" b="1" dirty="0">
                  <a:solidFill>
                    <a:schemeClr val="accent5">
                      <a:lumMod val="75000"/>
                    </a:schemeClr>
                  </a:solidFill>
                </a:rPr>
                <a:t> 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4E6BA07B-949D-A07D-DB13-DB5BBED5A6E4}"/>
                </a:ext>
              </a:extLst>
            </p:cNvPr>
            <p:cNvSpPr txBox="1"/>
            <p:nvPr/>
          </p:nvSpPr>
          <p:spPr>
            <a:xfrm>
              <a:off x="3360680" y="5892423"/>
              <a:ext cx="624072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de-DE" sz="1600" b="1" dirty="0">
                  <a:solidFill>
                    <a:schemeClr val="accent5">
                      <a:lumMod val="75000"/>
                    </a:schemeClr>
                  </a:solidFill>
                </a:rPr>
                <a:t> 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B07E6EEE-14A9-E07A-6B10-940EA65BBCCF}"/>
                </a:ext>
              </a:extLst>
            </p:cNvPr>
            <p:cNvSpPr txBox="1"/>
            <p:nvPr/>
          </p:nvSpPr>
          <p:spPr>
            <a:xfrm>
              <a:off x="2431735" y="4099949"/>
              <a:ext cx="624072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de-DE" sz="1600" b="1" dirty="0">
                  <a:solidFill>
                    <a:schemeClr val="accent5">
                      <a:lumMod val="75000"/>
                    </a:schemeClr>
                  </a:solidFill>
                </a:rPr>
                <a:t> </a:t>
              </a:r>
            </a:p>
          </p:txBody>
        </p:sp>
        <p:sp>
          <p:nvSpPr>
            <p:cNvPr id="33" name="Textfeld 32">
              <a:extLst>
                <a:ext uri="{FF2B5EF4-FFF2-40B4-BE49-F238E27FC236}">
                  <a16:creationId xmlns:a16="http://schemas.microsoft.com/office/drawing/2014/main" id="{33D3C40F-405E-B41C-3693-B4BE1FE57D6D}"/>
                </a:ext>
              </a:extLst>
            </p:cNvPr>
            <p:cNvSpPr txBox="1"/>
            <p:nvPr/>
          </p:nvSpPr>
          <p:spPr>
            <a:xfrm>
              <a:off x="2960931" y="2581724"/>
              <a:ext cx="624072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de-DE" sz="1600" b="1" dirty="0">
                  <a:solidFill>
                    <a:schemeClr val="accent5">
                      <a:lumMod val="75000"/>
                    </a:schemeClr>
                  </a:solidFill>
                </a:rPr>
                <a:t> </a:t>
              </a:r>
            </a:p>
          </p:txBody>
        </p:sp>
        <p:sp>
          <p:nvSpPr>
            <p:cNvPr id="34" name="Textfeld 33">
              <a:extLst>
                <a:ext uri="{FF2B5EF4-FFF2-40B4-BE49-F238E27FC236}">
                  <a16:creationId xmlns:a16="http://schemas.microsoft.com/office/drawing/2014/main" id="{E79B342F-621D-5539-E454-00CBD3147C8E}"/>
                </a:ext>
              </a:extLst>
            </p:cNvPr>
            <p:cNvSpPr txBox="1"/>
            <p:nvPr/>
          </p:nvSpPr>
          <p:spPr>
            <a:xfrm>
              <a:off x="5249095" y="2626264"/>
              <a:ext cx="624072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de-DE" sz="1600" b="1" dirty="0">
                  <a:solidFill>
                    <a:schemeClr val="accent5">
                      <a:lumMod val="75000"/>
                    </a:schemeClr>
                  </a:solidFill>
                </a:rPr>
                <a:t> </a:t>
              </a:r>
            </a:p>
          </p:txBody>
        </p:sp>
      </p:grpSp>
      <p:grpSp>
        <p:nvGrpSpPr>
          <p:cNvPr id="90" name="Gruppieren 89">
            <a:extLst>
              <a:ext uri="{FF2B5EF4-FFF2-40B4-BE49-F238E27FC236}">
                <a16:creationId xmlns:a16="http://schemas.microsoft.com/office/drawing/2014/main" id="{358CAE04-67E0-9ACD-659D-612F27DBF52D}"/>
              </a:ext>
            </a:extLst>
          </p:cNvPr>
          <p:cNvGrpSpPr/>
          <p:nvPr/>
        </p:nvGrpSpPr>
        <p:grpSpPr>
          <a:xfrm>
            <a:off x="5265772" y="3670530"/>
            <a:ext cx="429484" cy="369827"/>
            <a:chOff x="8268026" y="4498734"/>
            <a:chExt cx="983451" cy="688258"/>
          </a:xfrm>
        </p:grpSpPr>
        <p:pic>
          <p:nvPicPr>
            <p:cNvPr id="84" name="Picture 8" descr="56.700+ Grafiken, lizenzfreie Vektorgrafiken und Clipart zu Programmierer -  iStock | Informatiker, It, Computer">
              <a:extLst>
                <a:ext uri="{FF2B5EF4-FFF2-40B4-BE49-F238E27FC236}">
                  <a16:creationId xmlns:a16="http://schemas.microsoft.com/office/drawing/2014/main" id="{FC3C820B-D2A1-C38E-AACE-647E17D69D0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955" t="22001" r="9708" b="47057"/>
            <a:stretch/>
          </p:blipFill>
          <p:spPr bwMode="auto">
            <a:xfrm>
              <a:off x="8268026" y="4498734"/>
              <a:ext cx="983451" cy="6882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85" name="Gerader Verbinder 84">
              <a:extLst>
                <a:ext uri="{FF2B5EF4-FFF2-40B4-BE49-F238E27FC236}">
                  <a16:creationId xmlns:a16="http://schemas.microsoft.com/office/drawing/2014/main" id="{DC96CC43-BB4F-F38F-72E2-B781FC86E58F}"/>
                </a:ext>
              </a:extLst>
            </p:cNvPr>
            <p:cNvCxnSpPr>
              <a:cxnSpLocks/>
            </p:cNvCxnSpPr>
            <p:nvPr/>
          </p:nvCxnSpPr>
          <p:spPr>
            <a:xfrm>
              <a:off x="8301558" y="4533748"/>
              <a:ext cx="912616" cy="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1" name="Gruppieren 110">
            <a:extLst>
              <a:ext uri="{FF2B5EF4-FFF2-40B4-BE49-F238E27FC236}">
                <a16:creationId xmlns:a16="http://schemas.microsoft.com/office/drawing/2014/main" id="{7DF33B59-2036-8D03-D27B-1FE94EEE014D}"/>
              </a:ext>
            </a:extLst>
          </p:cNvPr>
          <p:cNvGrpSpPr/>
          <p:nvPr/>
        </p:nvGrpSpPr>
        <p:grpSpPr>
          <a:xfrm>
            <a:off x="2277872" y="2994606"/>
            <a:ext cx="4967547" cy="3554614"/>
            <a:chOff x="3115348" y="2691299"/>
            <a:chExt cx="4967547" cy="3554614"/>
          </a:xfrm>
        </p:grpSpPr>
        <p:sp>
          <p:nvSpPr>
            <p:cNvPr id="112" name="Textfeld 111">
              <a:extLst>
                <a:ext uri="{FF2B5EF4-FFF2-40B4-BE49-F238E27FC236}">
                  <a16:creationId xmlns:a16="http://schemas.microsoft.com/office/drawing/2014/main" id="{B6102C56-2044-0AE2-A2E9-36909A82D447}"/>
                </a:ext>
              </a:extLst>
            </p:cNvPr>
            <p:cNvSpPr txBox="1"/>
            <p:nvPr/>
          </p:nvSpPr>
          <p:spPr>
            <a:xfrm>
              <a:off x="7341760" y="4274209"/>
              <a:ext cx="741135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de-DE" sz="1600" b="1" dirty="0">
                  <a:solidFill>
                    <a:srgbClr val="92D050"/>
                  </a:solidFill>
                </a:rPr>
                <a:t>Knoten</a:t>
              </a:r>
            </a:p>
          </p:txBody>
        </p:sp>
        <p:sp>
          <p:nvSpPr>
            <p:cNvPr id="113" name="Textfeld 112">
              <a:extLst>
                <a:ext uri="{FF2B5EF4-FFF2-40B4-BE49-F238E27FC236}">
                  <a16:creationId xmlns:a16="http://schemas.microsoft.com/office/drawing/2014/main" id="{A7DDE413-E465-B8F3-F256-56A66AE95064}"/>
                </a:ext>
              </a:extLst>
            </p:cNvPr>
            <p:cNvSpPr txBox="1"/>
            <p:nvPr/>
          </p:nvSpPr>
          <p:spPr>
            <a:xfrm>
              <a:off x="6255681" y="5999692"/>
              <a:ext cx="789120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de-DE" sz="1600" b="1" dirty="0">
                  <a:solidFill>
                    <a:srgbClr val="92D050"/>
                  </a:solidFill>
                </a:rPr>
                <a:t>Knoten</a:t>
              </a:r>
            </a:p>
          </p:txBody>
        </p:sp>
        <p:sp>
          <p:nvSpPr>
            <p:cNvPr id="114" name="Textfeld 113">
              <a:extLst>
                <a:ext uri="{FF2B5EF4-FFF2-40B4-BE49-F238E27FC236}">
                  <a16:creationId xmlns:a16="http://schemas.microsoft.com/office/drawing/2014/main" id="{441421DB-F4C6-5AA5-07B5-BDA339FBB378}"/>
                </a:ext>
              </a:extLst>
            </p:cNvPr>
            <p:cNvSpPr txBox="1"/>
            <p:nvPr/>
          </p:nvSpPr>
          <p:spPr>
            <a:xfrm>
              <a:off x="4174445" y="5977666"/>
              <a:ext cx="749763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de-DE" sz="1600" b="1" dirty="0">
                  <a:solidFill>
                    <a:srgbClr val="92D050"/>
                  </a:solidFill>
                </a:rPr>
                <a:t>Knoten</a:t>
              </a:r>
            </a:p>
          </p:txBody>
        </p:sp>
        <p:sp>
          <p:nvSpPr>
            <p:cNvPr id="115" name="Textfeld 114">
              <a:extLst>
                <a:ext uri="{FF2B5EF4-FFF2-40B4-BE49-F238E27FC236}">
                  <a16:creationId xmlns:a16="http://schemas.microsoft.com/office/drawing/2014/main" id="{83A0F56F-DD21-58B0-1C88-1B61723E206E}"/>
                </a:ext>
              </a:extLst>
            </p:cNvPr>
            <p:cNvSpPr txBox="1"/>
            <p:nvPr/>
          </p:nvSpPr>
          <p:spPr>
            <a:xfrm>
              <a:off x="3115348" y="4287294"/>
              <a:ext cx="757098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de-DE" sz="1600" b="1" dirty="0">
                  <a:solidFill>
                    <a:srgbClr val="92D050"/>
                  </a:solidFill>
                </a:rPr>
                <a:t>Knoten</a:t>
              </a:r>
            </a:p>
          </p:txBody>
        </p:sp>
        <p:sp>
          <p:nvSpPr>
            <p:cNvPr id="116" name="Textfeld 115">
              <a:extLst>
                <a:ext uri="{FF2B5EF4-FFF2-40B4-BE49-F238E27FC236}">
                  <a16:creationId xmlns:a16="http://schemas.microsoft.com/office/drawing/2014/main" id="{67192AA7-224C-4947-3CE9-3ED7C3457D5A}"/>
                </a:ext>
              </a:extLst>
            </p:cNvPr>
            <p:cNvSpPr txBox="1"/>
            <p:nvPr/>
          </p:nvSpPr>
          <p:spPr>
            <a:xfrm>
              <a:off x="3760621" y="2691299"/>
              <a:ext cx="732745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de-DE" sz="1600" b="1" dirty="0">
                  <a:solidFill>
                    <a:srgbClr val="92D050"/>
                  </a:solidFill>
                </a:rPr>
                <a:t>Knoten</a:t>
              </a:r>
            </a:p>
          </p:txBody>
        </p:sp>
        <p:sp>
          <p:nvSpPr>
            <p:cNvPr id="117" name="Textfeld 116">
              <a:extLst>
                <a:ext uri="{FF2B5EF4-FFF2-40B4-BE49-F238E27FC236}">
                  <a16:creationId xmlns:a16="http://schemas.microsoft.com/office/drawing/2014/main" id="{E23EDC84-2F61-FB02-BE25-F56A85D908C7}"/>
                </a:ext>
              </a:extLst>
            </p:cNvPr>
            <p:cNvSpPr txBox="1"/>
            <p:nvPr/>
          </p:nvSpPr>
          <p:spPr>
            <a:xfrm>
              <a:off x="6295764" y="2737835"/>
              <a:ext cx="752788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de-DE" sz="1600" b="1" dirty="0">
                  <a:solidFill>
                    <a:srgbClr val="92D050"/>
                  </a:solidFill>
                </a:rPr>
                <a:t>Knoten</a:t>
              </a:r>
            </a:p>
          </p:txBody>
        </p:sp>
      </p:grpSp>
      <p:grpSp>
        <p:nvGrpSpPr>
          <p:cNvPr id="118" name="Gruppieren 117">
            <a:extLst>
              <a:ext uri="{FF2B5EF4-FFF2-40B4-BE49-F238E27FC236}">
                <a16:creationId xmlns:a16="http://schemas.microsoft.com/office/drawing/2014/main" id="{2D905102-0716-A36A-7D49-AF18928FDB01}"/>
              </a:ext>
            </a:extLst>
          </p:cNvPr>
          <p:cNvGrpSpPr/>
          <p:nvPr/>
        </p:nvGrpSpPr>
        <p:grpSpPr>
          <a:xfrm>
            <a:off x="2166581" y="2249046"/>
            <a:ext cx="5126175" cy="4071392"/>
            <a:chOff x="2136074" y="2259583"/>
            <a:chExt cx="5126175" cy="4071392"/>
          </a:xfrm>
        </p:grpSpPr>
        <p:pic>
          <p:nvPicPr>
            <p:cNvPr id="119" name="Picture 8" descr="56.700+ Grafiken, lizenzfreie Vektorgrafiken und Clipart zu Programmierer -  iStock | Informatiker, It, Computer">
              <a:extLst>
                <a:ext uri="{FF2B5EF4-FFF2-40B4-BE49-F238E27FC236}">
                  <a16:creationId xmlns:a16="http://schemas.microsoft.com/office/drawing/2014/main" id="{D493554B-8146-FFF6-CEF4-02E82BD508F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955" t="22001" r="9708" b="47057"/>
            <a:stretch/>
          </p:blipFill>
          <p:spPr bwMode="auto">
            <a:xfrm>
              <a:off x="2684077" y="2259583"/>
              <a:ext cx="983451" cy="6882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20" name="Gerader Verbinder 119">
              <a:extLst>
                <a:ext uri="{FF2B5EF4-FFF2-40B4-BE49-F238E27FC236}">
                  <a16:creationId xmlns:a16="http://schemas.microsoft.com/office/drawing/2014/main" id="{AA0D6948-90CC-66DC-668A-3BAAA301DD59}"/>
                </a:ext>
              </a:extLst>
            </p:cNvPr>
            <p:cNvCxnSpPr>
              <a:cxnSpLocks/>
            </p:cNvCxnSpPr>
            <p:nvPr/>
          </p:nvCxnSpPr>
          <p:spPr>
            <a:xfrm>
              <a:off x="2717609" y="2294597"/>
              <a:ext cx="912616" cy="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21" name="Picture 8" descr="56.700+ Grafiken, lizenzfreie Vektorgrafiken und Clipart zu Programmierer -  iStock | Informatiker, It, Computer">
              <a:extLst>
                <a:ext uri="{FF2B5EF4-FFF2-40B4-BE49-F238E27FC236}">
                  <a16:creationId xmlns:a16="http://schemas.microsoft.com/office/drawing/2014/main" id="{06D2D678-D8F1-BC64-6EFC-7F3AA55A283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955" t="22001" r="9708" b="47057"/>
            <a:stretch/>
          </p:blipFill>
          <p:spPr bwMode="auto">
            <a:xfrm>
              <a:off x="5077541" y="2346657"/>
              <a:ext cx="983451" cy="6882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22" name="Gerader Verbinder 121">
              <a:extLst>
                <a:ext uri="{FF2B5EF4-FFF2-40B4-BE49-F238E27FC236}">
                  <a16:creationId xmlns:a16="http://schemas.microsoft.com/office/drawing/2014/main" id="{7907A9AD-9BF3-F47A-E42D-C6C06738B309}"/>
                </a:ext>
              </a:extLst>
            </p:cNvPr>
            <p:cNvCxnSpPr>
              <a:cxnSpLocks/>
            </p:cNvCxnSpPr>
            <p:nvPr/>
          </p:nvCxnSpPr>
          <p:spPr>
            <a:xfrm>
              <a:off x="5111073" y="2381671"/>
              <a:ext cx="912616" cy="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23" name="Picture 8" descr="56.700+ Grafiken, lizenzfreie Vektorgrafiken und Clipart zu Programmierer -  iStock | Informatiker, It, Computer">
              <a:extLst>
                <a:ext uri="{FF2B5EF4-FFF2-40B4-BE49-F238E27FC236}">
                  <a16:creationId xmlns:a16="http://schemas.microsoft.com/office/drawing/2014/main" id="{AA40F8B6-CF37-EE18-2763-9FAED40A091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955" t="22001" r="9708" b="47057"/>
            <a:stretch/>
          </p:blipFill>
          <p:spPr bwMode="auto">
            <a:xfrm>
              <a:off x="6278798" y="3841899"/>
              <a:ext cx="983451" cy="6882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25" name="Gerader Verbinder 124">
              <a:extLst>
                <a:ext uri="{FF2B5EF4-FFF2-40B4-BE49-F238E27FC236}">
                  <a16:creationId xmlns:a16="http://schemas.microsoft.com/office/drawing/2014/main" id="{1DB824C5-83E4-2918-3E0E-1EF3BEA3E3B4}"/>
                </a:ext>
              </a:extLst>
            </p:cNvPr>
            <p:cNvCxnSpPr>
              <a:cxnSpLocks/>
            </p:cNvCxnSpPr>
            <p:nvPr/>
          </p:nvCxnSpPr>
          <p:spPr>
            <a:xfrm>
              <a:off x="6312330" y="3876913"/>
              <a:ext cx="912616" cy="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26" name="Picture 8" descr="56.700+ Grafiken, lizenzfreie Vektorgrafiken und Clipart zu Programmierer -  iStock | Informatiker, It, Computer">
              <a:extLst>
                <a:ext uri="{FF2B5EF4-FFF2-40B4-BE49-F238E27FC236}">
                  <a16:creationId xmlns:a16="http://schemas.microsoft.com/office/drawing/2014/main" id="{FBA25C39-4AF3-BEAB-22C0-318C13750BA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955" t="22001" r="9708" b="47057"/>
            <a:stretch/>
          </p:blipFill>
          <p:spPr bwMode="auto">
            <a:xfrm>
              <a:off x="2136074" y="3832480"/>
              <a:ext cx="983451" cy="6882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27" name="Gerader Verbinder 126">
              <a:extLst>
                <a:ext uri="{FF2B5EF4-FFF2-40B4-BE49-F238E27FC236}">
                  <a16:creationId xmlns:a16="http://schemas.microsoft.com/office/drawing/2014/main" id="{BEDD2323-0F48-F675-2174-9FF7F79E7F6A}"/>
                </a:ext>
              </a:extLst>
            </p:cNvPr>
            <p:cNvCxnSpPr>
              <a:cxnSpLocks/>
            </p:cNvCxnSpPr>
            <p:nvPr/>
          </p:nvCxnSpPr>
          <p:spPr>
            <a:xfrm>
              <a:off x="2169606" y="3867494"/>
              <a:ext cx="912616" cy="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5360" name="Picture 8" descr="56.700+ Grafiken, lizenzfreie Vektorgrafiken und Clipart zu Programmierer -  iStock | Informatiker, It, Computer">
              <a:extLst>
                <a:ext uri="{FF2B5EF4-FFF2-40B4-BE49-F238E27FC236}">
                  <a16:creationId xmlns:a16="http://schemas.microsoft.com/office/drawing/2014/main" id="{BE99185B-A309-05E0-380F-1488787367C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955" t="22001" r="9708" b="47057"/>
            <a:stretch/>
          </p:blipFill>
          <p:spPr bwMode="auto">
            <a:xfrm>
              <a:off x="3166122" y="5603237"/>
              <a:ext cx="983451" cy="6882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5361" name="Gerader Verbinder 15360">
              <a:extLst>
                <a:ext uri="{FF2B5EF4-FFF2-40B4-BE49-F238E27FC236}">
                  <a16:creationId xmlns:a16="http://schemas.microsoft.com/office/drawing/2014/main" id="{6A7569DF-FA8C-76A8-9C69-672C7DF8433E}"/>
                </a:ext>
              </a:extLst>
            </p:cNvPr>
            <p:cNvCxnSpPr>
              <a:cxnSpLocks/>
            </p:cNvCxnSpPr>
            <p:nvPr/>
          </p:nvCxnSpPr>
          <p:spPr>
            <a:xfrm>
              <a:off x="3199654" y="5638251"/>
              <a:ext cx="912616" cy="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5363" name="Picture 8" descr="56.700+ Grafiken, lizenzfreie Vektorgrafiken und Clipart zu Programmierer -  iStock | Informatiker, It, Computer">
              <a:extLst>
                <a:ext uri="{FF2B5EF4-FFF2-40B4-BE49-F238E27FC236}">
                  <a16:creationId xmlns:a16="http://schemas.microsoft.com/office/drawing/2014/main" id="{8BD43FBC-5FF3-1969-8F1E-0069A11EB31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955" t="22001" r="9708" b="47057"/>
            <a:stretch/>
          </p:blipFill>
          <p:spPr bwMode="auto">
            <a:xfrm>
              <a:off x="5239558" y="5642717"/>
              <a:ext cx="983451" cy="6882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5364" name="Gerader Verbinder 15363">
              <a:extLst>
                <a:ext uri="{FF2B5EF4-FFF2-40B4-BE49-F238E27FC236}">
                  <a16:creationId xmlns:a16="http://schemas.microsoft.com/office/drawing/2014/main" id="{5D0F6FB4-A5F4-FEBB-69FD-59A7CEB4F94C}"/>
                </a:ext>
              </a:extLst>
            </p:cNvPr>
            <p:cNvCxnSpPr>
              <a:cxnSpLocks/>
            </p:cNvCxnSpPr>
            <p:nvPr/>
          </p:nvCxnSpPr>
          <p:spPr>
            <a:xfrm>
              <a:off x="5273090" y="5677731"/>
              <a:ext cx="912616" cy="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feld 2">
            <a:extLst>
              <a:ext uri="{FF2B5EF4-FFF2-40B4-BE49-F238E27FC236}">
                <a16:creationId xmlns:a16="http://schemas.microsoft.com/office/drawing/2014/main" id="{C99DAFD7-7FF5-0F81-9C6B-4B078BE7D009}"/>
              </a:ext>
            </a:extLst>
          </p:cNvPr>
          <p:cNvSpPr txBox="1"/>
          <p:nvPr/>
        </p:nvSpPr>
        <p:spPr>
          <a:xfrm>
            <a:off x="5641517" y="546815"/>
            <a:ext cx="31886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Programm übertragen</a:t>
            </a:r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BB875152-DF25-79B0-D7A0-08A3755CC246}"/>
              </a:ext>
            </a:extLst>
          </p:cNvPr>
          <p:cNvGrpSpPr/>
          <p:nvPr/>
        </p:nvGrpSpPr>
        <p:grpSpPr>
          <a:xfrm>
            <a:off x="6041588" y="2674943"/>
            <a:ext cx="2099936" cy="3217480"/>
            <a:chOff x="6041588" y="2674943"/>
            <a:chExt cx="2099936" cy="3217480"/>
          </a:xfrm>
        </p:grpSpPr>
        <p:cxnSp>
          <p:nvCxnSpPr>
            <p:cNvPr id="5" name="Gerade Verbindung mit Pfeil 4">
              <a:extLst>
                <a:ext uri="{FF2B5EF4-FFF2-40B4-BE49-F238E27FC236}">
                  <a16:creationId xmlns:a16="http://schemas.microsoft.com/office/drawing/2014/main" id="{7D55CC45-FA52-2FA5-B3DC-6EF1C6F3BB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67880" y="3617999"/>
              <a:ext cx="1873644" cy="2274424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6" name="Gerade Verbindung mit Pfeil 5">
              <a:extLst>
                <a:ext uri="{FF2B5EF4-FFF2-40B4-BE49-F238E27FC236}">
                  <a16:creationId xmlns:a16="http://schemas.microsoft.com/office/drawing/2014/main" id="{83DD12D9-1FDF-9BAB-6059-46902414B867}"/>
                </a:ext>
              </a:extLst>
            </p:cNvPr>
            <p:cNvCxnSpPr>
              <a:cxnSpLocks/>
            </p:cNvCxnSpPr>
            <p:nvPr/>
          </p:nvCxnSpPr>
          <p:spPr>
            <a:xfrm>
              <a:off x="6041588" y="2674943"/>
              <a:ext cx="2049989" cy="761303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EC243754-6389-2D6D-38C5-87DC088720E4}"/>
              </a:ext>
            </a:extLst>
          </p:cNvPr>
          <p:cNvGrpSpPr/>
          <p:nvPr/>
        </p:nvGrpSpPr>
        <p:grpSpPr>
          <a:xfrm>
            <a:off x="7398729" y="3392893"/>
            <a:ext cx="2617277" cy="1764476"/>
            <a:chOff x="7398729" y="3392893"/>
            <a:chExt cx="2617277" cy="1764476"/>
          </a:xfrm>
        </p:grpSpPr>
        <p:pic>
          <p:nvPicPr>
            <p:cNvPr id="11" name="Grafik 10">
              <a:extLst>
                <a:ext uri="{FF2B5EF4-FFF2-40B4-BE49-F238E27FC236}">
                  <a16:creationId xmlns:a16="http://schemas.microsoft.com/office/drawing/2014/main" id="{0293526F-0F60-43EF-9151-A240781C046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405366" y="3718930"/>
              <a:ext cx="877803" cy="1438439"/>
            </a:xfrm>
            <a:prstGeom prst="rect">
              <a:avLst/>
            </a:prstGeom>
          </p:spPr>
        </p:pic>
        <p:cxnSp>
          <p:nvCxnSpPr>
            <p:cNvPr id="31" name="Gerade Verbindung mit Pfeil 30">
              <a:extLst>
                <a:ext uri="{FF2B5EF4-FFF2-40B4-BE49-F238E27FC236}">
                  <a16:creationId xmlns:a16="http://schemas.microsoft.com/office/drawing/2014/main" id="{E4142F6A-756F-986A-0939-D56231D2A9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98729" y="3516004"/>
              <a:ext cx="742795" cy="577723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sp>
          <p:nvSpPr>
            <p:cNvPr id="37" name="Textfeld 36">
              <a:extLst>
                <a:ext uri="{FF2B5EF4-FFF2-40B4-BE49-F238E27FC236}">
                  <a16:creationId xmlns:a16="http://schemas.microsoft.com/office/drawing/2014/main" id="{6EA3110A-5AC0-B263-F079-A60731E97D7D}"/>
                </a:ext>
              </a:extLst>
            </p:cNvPr>
            <p:cNvSpPr txBox="1"/>
            <p:nvPr/>
          </p:nvSpPr>
          <p:spPr>
            <a:xfrm>
              <a:off x="8250907" y="3392893"/>
              <a:ext cx="1765099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de-DE" sz="1600" b="1" dirty="0">
                  <a:solidFill>
                    <a:srgbClr val="FF0000"/>
                  </a:solidFill>
                </a:rPr>
                <a:t>Automaten-Status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37998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B4D27D03-D582-4BE2-23AA-24A6A3531F97}"/>
              </a:ext>
            </a:extLst>
          </p:cNvPr>
          <p:cNvGrpSpPr/>
          <p:nvPr/>
        </p:nvGrpSpPr>
        <p:grpSpPr>
          <a:xfrm>
            <a:off x="2759818" y="2966314"/>
            <a:ext cx="3508062" cy="2519509"/>
            <a:chOff x="2754179" y="2999783"/>
            <a:chExt cx="3508062" cy="2519509"/>
          </a:xfrm>
        </p:grpSpPr>
        <p:grpSp>
          <p:nvGrpSpPr>
            <p:cNvPr id="9" name="Gruppieren 8">
              <a:extLst>
                <a:ext uri="{FF2B5EF4-FFF2-40B4-BE49-F238E27FC236}">
                  <a16:creationId xmlns:a16="http://schemas.microsoft.com/office/drawing/2014/main" id="{62358BE4-7D7A-0E26-00BE-F4FD96E5F225}"/>
                </a:ext>
              </a:extLst>
            </p:cNvPr>
            <p:cNvGrpSpPr/>
            <p:nvPr/>
          </p:nvGrpSpPr>
          <p:grpSpPr>
            <a:xfrm>
              <a:off x="3165491" y="2999783"/>
              <a:ext cx="2984637" cy="2519509"/>
              <a:chOff x="3310930" y="2941491"/>
              <a:chExt cx="2984637" cy="2519509"/>
            </a:xfrm>
          </p:grpSpPr>
          <p:cxnSp>
            <p:nvCxnSpPr>
              <p:cNvPr id="15" name="Gerade Verbindung mit Pfeil 14">
                <a:extLst>
                  <a:ext uri="{FF2B5EF4-FFF2-40B4-BE49-F238E27FC236}">
                    <a16:creationId xmlns:a16="http://schemas.microsoft.com/office/drawing/2014/main" id="{0C7B94FE-A366-B794-3144-B3D50F89769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89600" y="4298950"/>
                <a:ext cx="82550" cy="1162050"/>
              </a:xfrm>
              <a:prstGeom prst="straightConnector1">
                <a:avLst/>
              </a:prstGeom>
              <a:ln w="38100">
                <a:solidFill>
                  <a:srgbClr val="92D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Gerade Verbindung mit Pfeil 20">
                <a:extLst>
                  <a:ext uri="{FF2B5EF4-FFF2-40B4-BE49-F238E27FC236}">
                    <a16:creationId xmlns:a16="http://schemas.microsoft.com/office/drawing/2014/main" id="{28712A49-A7F0-8E97-3F8A-D471A0AD228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73629" y="4075126"/>
                <a:ext cx="321938" cy="144478"/>
              </a:xfrm>
              <a:prstGeom prst="straightConnector1">
                <a:avLst/>
              </a:prstGeom>
              <a:ln w="38100">
                <a:solidFill>
                  <a:srgbClr val="92D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Gerade Verbindung mit Pfeil 22">
                <a:extLst>
                  <a:ext uri="{FF2B5EF4-FFF2-40B4-BE49-F238E27FC236}">
                    <a16:creationId xmlns:a16="http://schemas.microsoft.com/office/drawing/2014/main" id="{2FB6C8F1-ECF9-811C-C3A1-C56BBBE589E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05571" y="3081881"/>
                <a:ext cx="0" cy="325437"/>
              </a:xfrm>
              <a:prstGeom prst="straightConnector1">
                <a:avLst/>
              </a:prstGeom>
              <a:ln w="38100">
                <a:solidFill>
                  <a:srgbClr val="92D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Gerade Verbindung mit Pfeil 24">
                <a:extLst>
                  <a:ext uri="{FF2B5EF4-FFF2-40B4-BE49-F238E27FC236}">
                    <a16:creationId xmlns:a16="http://schemas.microsoft.com/office/drawing/2014/main" id="{34739A16-D129-FB48-749F-45CD8928030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797300" y="2941491"/>
                <a:ext cx="1546491" cy="580127"/>
              </a:xfrm>
              <a:prstGeom prst="straightConnector1">
                <a:avLst/>
              </a:prstGeom>
              <a:ln w="38100">
                <a:solidFill>
                  <a:srgbClr val="92D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Gerade Verbindung mit Pfeil 25">
                <a:extLst>
                  <a:ext uri="{FF2B5EF4-FFF2-40B4-BE49-F238E27FC236}">
                    <a16:creationId xmlns:a16="http://schemas.microsoft.com/office/drawing/2014/main" id="{D42B4B01-03DE-4896-EA76-C2869C61C42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310930" y="3619053"/>
                <a:ext cx="1834427" cy="401910"/>
              </a:xfrm>
              <a:prstGeom prst="straightConnector1">
                <a:avLst/>
              </a:prstGeom>
              <a:ln w="38100">
                <a:solidFill>
                  <a:srgbClr val="92D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Gerade Verbindung mit Pfeil 28">
                <a:extLst>
                  <a:ext uri="{FF2B5EF4-FFF2-40B4-BE49-F238E27FC236}">
                    <a16:creationId xmlns:a16="http://schemas.microsoft.com/office/drawing/2014/main" id="{578A0F86-EF7A-F89C-07F3-187C7229496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108450" y="4353454"/>
                <a:ext cx="1337685" cy="1105098"/>
              </a:xfrm>
              <a:prstGeom prst="straightConnector1">
                <a:avLst/>
              </a:prstGeom>
              <a:ln w="38100">
                <a:solidFill>
                  <a:srgbClr val="92D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3" name="Grafik 12">
              <a:extLst>
                <a:ext uri="{FF2B5EF4-FFF2-40B4-BE49-F238E27FC236}">
                  <a16:creationId xmlns:a16="http://schemas.microsoft.com/office/drawing/2014/main" id="{294EEF91-8847-0AC2-967B-243E8469CF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54179" y="3375431"/>
              <a:ext cx="3508062" cy="1968264"/>
            </a:xfrm>
            <a:prstGeom prst="rect">
              <a:avLst/>
            </a:prstGeom>
          </p:spPr>
        </p:pic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C0014EBB-BBC3-0437-0905-2F05D4C9A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Smart </a:t>
            </a:r>
            <a:r>
              <a:rPr lang="de-DE" dirty="0" err="1"/>
              <a:t>Contract</a:t>
            </a:r>
            <a:endParaRPr lang="de-DE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DA2376F3-4A34-DC6E-6CD4-4C2DC97B27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4407" y="2350713"/>
            <a:ext cx="789121" cy="629942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4126E95D-77BA-AB37-1394-ABF6A72996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1357" y="3835549"/>
            <a:ext cx="789121" cy="629942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F8EFB2AE-0B49-FDA3-A912-F2A9026C32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2967" y="5609562"/>
            <a:ext cx="789121" cy="629942"/>
          </a:xfrm>
          <a:prstGeom prst="rect">
            <a:avLst/>
          </a:prstGeom>
        </p:spPr>
      </p:pic>
      <p:pic>
        <p:nvPicPr>
          <p:cNvPr id="24" name="Grafik 23">
            <a:extLst>
              <a:ext uri="{FF2B5EF4-FFF2-40B4-BE49-F238E27FC236}">
                <a16:creationId xmlns:a16="http://schemas.microsoft.com/office/drawing/2014/main" id="{9E840CAF-DFB9-A515-FBFC-6FFCB0A97C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3820" y="5618458"/>
            <a:ext cx="789121" cy="629942"/>
          </a:xfrm>
          <a:prstGeom prst="rect">
            <a:avLst/>
          </a:prstGeom>
        </p:spPr>
      </p:pic>
      <p:grpSp>
        <p:nvGrpSpPr>
          <p:cNvPr id="36" name="Gruppieren 35">
            <a:extLst>
              <a:ext uri="{FF2B5EF4-FFF2-40B4-BE49-F238E27FC236}">
                <a16:creationId xmlns:a16="http://schemas.microsoft.com/office/drawing/2014/main" id="{F5F72232-6407-AC56-70FB-BBC468BC2CEB}"/>
              </a:ext>
            </a:extLst>
          </p:cNvPr>
          <p:cNvGrpSpPr/>
          <p:nvPr/>
        </p:nvGrpSpPr>
        <p:grpSpPr>
          <a:xfrm>
            <a:off x="2332307" y="2317899"/>
            <a:ext cx="4790481" cy="3936851"/>
            <a:chOff x="2332307" y="2317899"/>
            <a:chExt cx="4790481" cy="3936851"/>
          </a:xfrm>
        </p:grpSpPr>
        <p:pic>
          <p:nvPicPr>
            <p:cNvPr id="22" name="Grafik 21">
              <a:extLst>
                <a:ext uri="{FF2B5EF4-FFF2-40B4-BE49-F238E27FC236}">
                  <a16:creationId xmlns:a16="http://schemas.microsoft.com/office/drawing/2014/main" id="{9B97772B-0CA5-4AB1-CAED-A039CDD05A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33667" y="3844670"/>
              <a:ext cx="789121" cy="629942"/>
            </a:xfrm>
            <a:prstGeom prst="rect">
              <a:avLst/>
            </a:prstGeom>
          </p:spPr>
        </p:pic>
        <p:pic>
          <p:nvPicPr>
            <p:cNvPr id="27" name="Grafik 26">
              <a:extLst>
                <a:ext uri="{FF2B5EF4-FFF2-40B4-BE49-F238E27FC236}">
                  <a16:creationId xmlns:a16="http://schemas.microsoft.com/office/drawing/2014/main" id="{78009F33-F710-ECCB-8622-1DB452D7B8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59357" y="2317899"/>
              <a:ext cx="789121" cy="629942"/>
            </a:xfrm>
            <a:prstGeom prst="rect">
              <a:avLst/>
            </a:prstGeom>
          </p:spPr>
        </p:pic>
        <p:pic>
          <p:nvPicPr>
            <p:cNvPr id="28" name="Grafik 27">
              <a:extLst>
                <a:ext uri="{FF2B5EF4-FFF2-40B4-BE49-F238E27FC236}">
                  <a16:creationId xmlns:a16="http://schemas.microsoft.com/office/drawing/2014/main" id="{78953954-D11F-8E85-3EF5-09E340751D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45357" y="2357063"/>
              <a:ext cx="789121" cy="629942"/>
            </a:xfrm>
            <a:prstGeom prst="rect">
              <a:avLst/>
            </a:prstGeom>
          </p:spPr>
        </p:pic>
        <p:pic>
          <p:nvPicPr>
            <p:cNvPr id="30" name="Grafik 29">
              <a:extLst>
                <a:ext uri="{FF2B5EF4-FFF2-40B4-BE49-F238E27FC236}">
                  <a16:creationId xmlns:a16="http://schemas.microsoft.com/office/drawing/2014/main" id="{32AA4D98-9F9B-30D9-8D56-22204B03EC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32307" y="3841899"/>
              <a:ext cx="789121" cy="629942"/>
            </a:xfrm>
            <a:prstGeom prst="rect">
              <a:avLst/>
            </a:prstGeom>
          </p:spPr>
        </p:pic>
        <p:pic>
          <p:nvPicPr>
            <p:cNvPr id="32" name="Grafik 31">
              <a:extLst>
                <a:ext uri="{FF2B5EF4-FFF2-40B4-BE49-F238E27FC236}">
                  <a16:creationId xmlns:a16="http://schemas.microsoft.com/office/drawing/2014/main" id="{6F940B92-54B5-5CB4-B3DA-5B82BA5392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53917" y="5615912"/>
              <a:ext cx="789121" cy="629942"/>
            </a:xfrm>
            <a:prstGeom prst="rect">
              <a:avLst/>
            </a:prstGeom>
          </p:spPr>
        </p:pic>
        <p:pic>
          <p:nvPicPr>
            <p:cNvPr id="35" name="Grafik 34">
              <a:extLst>
                <a:ext uri="{FF2B5EF4-FFF2-40B4-BE49-F238E27FC236}">
                  <a16:creationId xmlns:a16="http://schemas.microsoft.com/office/drawing/2014/main" id="{A240EC90-8A26-6812-3301-74724EEA36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54770" y="5624808"/>
              <a:ext cx="789121" cy="629942"/>
            </a:xfrm>
            <a:prstGeom prst="rect">
              <a:avLst/>
            </a:prstGeom>
          </p:spPr>
        </p:pic>
      </p:grp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C5CC4E81-2EF7-60F5-BBAA-C553E95BDF63}"/>
              </a:ext>
            </a:extLst>
          </p:cNvPr>
          <p:cNvGrpSpPr/>
          <p:nvPr/>
        </p:nvGrpSpPr>
        <p:grpSpPr>
          <a:xfrm>
            <a:off x="2431735" y="2581724"/>
            <a:ext cx="4630869" cy="3556920"/>
            <a:chOff x="2431735" y="2581724"/>
            <a:chExt cx="4630869" cy="3556920"/>
          </a:xfrm>
        </p:grpSpPr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49EE829C-61E1-39F7-1675-EC39C1E6DACF}"/>
                </a:ext>
              </a:extLst>
            </p:cNvPr>
            <p:cNvSpPr txBox="1"/>
            <p:nvPr/>
          </p:nvSpPr>
          <p:spPr>
            <a:xfrm>
              <a:off x="6438532" y="4099949"/>
              <a:ext cx="624072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de-DE" sz="1600" b="1" dirty="0">
                  <a:solidFill>
                    <a:schemeClr val="accent5">
                      <a:lumMod val="75000"/>
                    </a:schemeClr>
                  </a:solidFill>
                </a:rPr>
                <a:t>  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EC12E517-649A-6660-B1C1-5E1E46958F4B}"/>
                </a:ext>
              </a:extLst>
            </p:cNvPr>
            <p:cNvSpPr txBox="1"/>
            <p:nvPr/>
          </p:nvSpPr>
          <p:spPr>
            <a:xfrm>
              <a:off x="5456344" y="5877939"/>
              <a:ext cx="624072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de-DE" sz="1600" b="1" dirty="0">
                  <a:solidFill>
                    <a:schemeClr val="accent5">
                      <a:lumMod val="75000"/>
                    </a:schemeClr>
                  </a:solidFill>
                </a:rPr>
                <a:t> 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4E6BA07B-949D-A07D-DB13-DB5BBED5A6E4}"/>
                </a:ext>
              </a:extLst>
            </p:cNvPr>
            <p:cNvSpPr txBox="1"/>
            <p:nvPr/>
          </p:nvSpPr>
          <p:spPr>
            <a:xfrm>
              <a:off x="3360680" y="5892423"/>
              <a:ext cx="624072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de-DE" sz="1600" b="1" dirty="0">
                  <a:solidFill>
                    <a:schemeClr val="accent5">
                      <a:lumMod val="75000"/>
                    </a:schemeClr>
                  </a:solidFill>
                </a:rPr>
                <a:t> 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B07E6EEE-14A9-E07A-6B10-940EA65BBCCF}"/>
                </a:ext>
              </a:extLst>
            </p:cNvPr>
            <p:cNvSpPr txBox="1"/>
            <p:nvPr/>
          </p:nvSpPr>
          <p:spPr>
            <a:xfrm>
              <a:off x="2431735" y="4099949"/>
              <a:ext cx="624072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de-DE" sz="1600" b="1" dirty="0">
                  <a:solidFill>
                    <a:schemeClr val="accent5">
                      <a:lumMod val="75000"/>
                    </a:schemeClr>
                  </a:solidFill>
                </a:rPr>
                <a:t> </a:t>
              </a:r>
            </a:p>
          </p:txBody>
        </p:sp>
        <p:sp>
          <p:nvSpPr>
            <p:cNvPr id="33" name="Textfeld 32">
              <a:extLst>
                <a:ext uri="{FF2B5EF4-FFF2-40B4-BE49-F238E27FC236}">
                  <a16:creationId xmlns:a16="http://schemas.microsoft.com/office/drawing/2014/main" id="{33D3C40F-405E-B41C-3693-B4BE1FE57D6D}"/>
                </a:ext>
              </a:extLst>
            </p:cNvPr>
            <p:cNvSpPr txBox="1"/>
            <p:nvPr/>
          </p:nvSpPr>
          <p:spPr>
            <a:xfrm>
              <a:off x="2960931" y="2581724"/>
              <a:ext cx="624072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de-DE" sz="1600" b="1" dirty="0">
                  <a:solidFill>
                    <a:schemeClr val="accent5">
                      <a:lumMod val="75000"/>
                    </a:schemeClr>
                  </a:solidFill>
                </a:rPr>
                <a:t> </a:t>
              </a:r>
            </a:p>
          </p:txBody>
        </p:sp>
        <p:sp>
          <p:nvSpPr>
            <p:cNvPr id="34" name="Textfeld 33">
              <a:extLst>
                <a:ext uri="{FF2B5EF4-FFF2-40B4-BE49-F238E27FC236}">
                  <a16:creationId xmlns:a16="http://schemas.microsoft.com/office/drawing/2014/main" id="{E79B342F-621D-5539-E454-00CBD3147C8E}"/>
                </a:ext>
              </a:extLst>
            </p:cNvPr>
            <p:cNvSpPr txBox="1"/>
            <p:nvPr/>
          </p:nvSpPr>
          <p:spPr>
            <a:xfrm>
              <a:off x="5249095" y="2626264"/>
              <a:ext cx="624072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de-DE" sz="1600" b="1" dirty="0">
                  <a:solidFill>
                    <a:schemeClr val="accent5">
                      <a:lumMod val="75000"/>
                    </a:schemeClr>
                  </a:solidFill>
                </a:rPr>
                <a:t> </a:t>
              </a:r>
            </a:p>
          </p:txBody>
        </p:sp>
      </p:grpSp>
      <p:sp>
        <p:nvSpPr>
          <p:cNvPr id="108" name="Textfeld 107">
            <a:extLst>
              <a:ext uri="{FF2B5EF4-FFF2-40B4-BE49-F238E27FC236}">
                <a16:creationId xmlns:a16="http://schemas.microsoft.com/office/drawing/2014/main" id="{A33C1FAE-46D1-A80A-DC3D-6FBD63F0E9AF}"/>
              </a:ext>
            </a:extLst>
          </p:cNvPr>
          <p:cNvSpPr txBox="1"/>
          <p:nvPr/>
        </p:nvSpPr>
        <p:spPr>
          <a:xfrm>
            <a:off x="5641517" y="546815"/>
            <a:ext cx="31886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Programm übertragen</a:t>
            </a:r>
          </a:p>
        </p:txBody>
      </p:sp>
      <p:cxnSp>
        <p:nvCxnSpPr>
          <p:cNvPr id="109" name="Gerader Verbinder 108">
            <a:extLst>
              <a:ext uri="{FF2B5EF4-FFF2-40B4-BE49-F238E27FC236}">
                <a16:creationId xmlns:a16="http://schemas.microsoft.com/office/drawing/2014/main" id="{209DE99D-C71F-1378-3D76-7431CA7E3A83}"/>
              </a:ext>
            </a:extLst>
          </p:cNvPr>
          <p:cNvCxnSpPr>
            <a:cxnSpLocks/>
          </p:cNvCxnSpPr>
          <p:nvPr/>
        </p:nvCxnSpPr>
        <p:spPr>
          <a:xfrm flipV="1">
            <a:off x="5549800" y="3940969"/>
            <a:ext cx="156468" cy="93032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feld 109">
            <a:extLst>
              <a:ext uri="{FF2B5EF4-FFF2-40B4-BE49-F238E27FC236}">
                <a16:creationId xmlns:a16="http://schemas.microsoft.com/office/drawing/2014/main" id="{1F535A38-43B6-156C-3563-7ECED4507F3C}"/>
              </a:ext>
            </a:extLst>
          </p:cNvPr>
          <p:cNvSpPr txBox="1"/>
          <p:nvPr/>
        </p:nvSpPr>
        <p:spPr>
          <a:xfrm>
            <a:off x="5909255" y="1035683"/>
            <a:ext cx="37873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mit Transaktionen </a:t>
            </a:r>
            <a:r>
              <a:rPr lang="de-DE" sz="2400" dirty="0" err="1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steuren</a:t>
            </a:r>
            <a:endParaRPr lang="de-DE" sz="2400" dirty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grpSp>
        <p:nvGrpSpPr>
          <p:cNvPr id="111" name="Gruppieren 110">
            <a:extLst>
              <a:ext uri="{FF2B5EF4-FFF2-40B4-BE49-F238E27FC236}">
                <a16:creationId xmlns:a16="http://schemas.microsoft.com/office/drawing/2014/main" id="{7DF33B59-2036-8D03-D27B-1FE94EEE014D}"/>
              </a:ext>
            </a:extLst>
          </p:cNvPr>
          <p:cNvGrpSpPr/>
          <p:nvPr/>
        </p:nvGrpSpPr>
        <p:grpSpPr>
          <a:xfrm>
            <a:off x="2277872" y="2994606"/>
            <a:ext cx="4967547" cy="3554614"/>
            <a:chOff x="3115348" y="2691299"/>
            <a:chExt cx="4967547" cy="3554614"/>
          </a:xfrm>
        </p:grpSpPr>
        <p:sp>
          <p:nvSpPr>
            <p:cNvPr id="112" name="Textfeld 111">
              <a:extLst>
                <a:ext uri="{FF2B5EF4-FFF2-40B4-BE49-F238E27FC236}">
                  <a16:creationId xmlns:a16="http://schemas.microsoft.com/office/drawing/2014/main" id="{B6102C56-2044-0AE2-A2E9-36909A82D447}"/>
                </a:ext>
              </a:extLst>
            </p:cNvPr>
            <p:cNvSpPr txBox="1"/>
            <p:nvPr/>
          </p:nvSpPr>
          <p:spPr>
            <a:xfrm>
              <a:off x="7341760" y="4274209"/>
              <a:ext cx="741135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de-DE" sz="1600" b="1" dirty="0">
                  <a:solidFill>
                    <a:srgbClr val="92D050"/>
                  </a:solidFill>
                </a:rPr>
                <a:t>Knoten</a:t>
              </a:r>
            </a:p>
          </p:txBody>
        </p:sp>
        <p:sp>
          <p:nvSpPr>
            <p:cNvPr id="113" name="Textfeld 112">
              <a:extLst>
                <a:ext uri="{FF2B5EF4-FFF2-40B4-BE49-F238E27FC236}">
                  <a16:creationId xmlns:a16="http://schemas.microsoft.com/office/drawing/2014/main" id="{A7DDE413-E465-B8F3-F256-56A66AE95064}"/>
                </a:ext>
              </a:extLst>
            </p:cNvPr>
            <p:cNvSpPr txBox="1"/>
            <p:nvPr/>
          </p:nvSpPr>
          <p:spPr>
            <a:xfrm>
              <a:off x="6255681" y="5999692"/>
              <a:ext cx="789120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de-DE" sz="1600" b="1" dirty="0">
                  <a:solidFill>
                    <a:srgbClr val="92D050"/>
                  </a:solidFill>
                </a:rPr>
                <a:t>Knoten</a:t>
              </a:r>
            </a:p>
          </p:txBody>
        </p:sp>
        <p:sp>
          <p:nvSpPr>
            <p:cNvPr id="114" name="Textfeld 113">
              <a:extLst>
                <a:ext uri="{FF2B5EF4-FFF2-40B4-BE49-F238E27FC236}">
                  <a16:creationId xmlns:a16="http://schemas.microsoft.com/office/drawing/2014/main" id="{441421DB-F4C6-5AA5-07B5-BDA339FBB378}"/>
                </a:ext>
              </a:extLst>
            </p:cNvPr>
            <p:cNvSpPr txBox="1"/>
            <p:nvPr/>
          </p:nvSpPr>
          <p:spPr>
            <a:xfrm>
              <a:off x="4174445" y="5977666"/>
              <a:ext cx="749763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de-DE" sz="1600" b="1" dirty="0">
                  <a:solidFill>
                    <a:srgbClr val="92D050"/>
                  </a:solidFill>
                </a:rPr>
                <a:t>Knoten</a:t>
              </a:r>
            </a:p>
          </p:txBody>
        </p:sp>
        <p:sp>
          <p:nvSpPr>
            <p:cNvPr id="115" name="Textfeld 114">
              <a:extLst>
                <a:ext uri="{FF2B5EF4-FFF2-40B4-BE49-F238E27FC236}">
                  <a16:creationId xmlns:a16="http://schemas.microsoft.com/office/drawing/2014/main" id="{83A0F56F-DD21-58B0-1C88-1B61723E206E}"/>
                </a:ext>
              </a:extLst>
            </p:cNvPr>
            <p:cNvSpPr txBox="1"/>
            <p:nvPr/>
          </p:nvSpPr>
          <p:spPr>
            <a:xfrm>
              <a:off x="3115348" y="4287294"/>
              <a:ext cx="757098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de-DE" sz="1600" b="1" dirty="0">
                  <a:solidFill>
                    <a:srgbClr val="92D050"/>
                  </a:solidFill>
                </a:rPr>
                <a:t>Knoten</a:t>
              </a:r>
            </a:p>
          </p:txBody>
        </p:sp>
        <p:sp>
          <p:nvSpPr>
            <p:cNvPr id="116" name="Textfeld 115">
              <a:extLst>
                <a:ext uri="{FF2B5EF4-FFF2-40B4-BE49-F238E27FC236}">
                  <a16:creationId xmlns:a16="http://schemas.microsoft.com/office/drawing/2014/main" id="{67192AA7-224C-4947-3CE9-3ED7C3457D5A}"/>
                </a:ext>
              </a:extLst>
            </p:cNvPr>
            <p:cNvSpPr txBox="1"/>
            <p:nvPr/>
          </p:nvSpPr>
          <p:spPr>
            <a:xfrm>
              <a:off x="3760621" y="2691299"/>
              <a:ext cx="732745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de-DE" sz="1600" b="1" dirty="0">
                  <a:solidFill>
                    <a:srgbClr val="92D050"/>
                  </a:solidFill>
                </a:rPr>
                <a:t>Knoten</a:t>
              </a:r>
            </a:p>
          </p:txBody>
        </p:sp>
        <p:sp>
          <p:nvSpPr>
            <p:cNvPr id="117" name="Textfeld 116">
              <a:extLst>
                <a:ext uri="{FF2B5EF4-FFF2-40B4-BE49-F238E27FC236}">
                  <a16:creationId xmlns:a16="http://schemas.microsoft.com/office/drawing/2014/main" id="{E23EDC84-2F61-FB02-BE25-F56A85D908C7}"/>
                </a:ext>
              </a:extLst>
            </p:cNvPr>
            <p:cNvSpPr txBox="1"/>
            <p:nvPr/>
          </p:nvSpPr>
          <p:spPr>
            <a:xfrm>
              <a:off x="6295764" y="2737835"/>
              <a:ext cx="752788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de-DE" sz="1600" b="1" dirty="0">
                  <a:solidFill>
                    <a:srgbClr val="92D050"/>
                  </a:solidFill>
                </a:rPr>
                <a:t>Knoten</a:t>
              </a:r>
            </a:p>
          </p:txBody>
        </p:sp>
      </p:grpSp>
      <p:grpSp>
        <p:nvGrpSpPr>
          <p:cNvPr id="118" name="Gruppieren 117">
            <a:extLst>
              <a:ext uri="{FF2B5EF4-FFF2-40B4-BE49-F238E27FC236}">
                <a16:creationId xmlns:a16="http://schemas.microsoft.com/office/drawing/2014/main" id="{2D905102-0716-A36A-7D49-AF18928FDB01}"/>
              </a:ext>
            </a:extLst>
          </p:cNvPr>
          <p:cNvGrpSpPr/>
          <p:nvPr/>
        </p:nvGrpSpPr>
        <p:grpSpPr>
          <a:xfrm>
            <a:off x="2166581" y="2249046"/>
            <a:ext cx="5126175" cy="4071392"/>
            <a:chOff x="2136074" y="2259583"/>
            <a:chExt cx="5126175" cy="4071392"/>
          </a:xfrm>
        </p:grpSpPr>
        <p:pic>
          <p:nvPicPr>
            <p:cNvPr id="119" name="Picture 8" descr="56.700+ Grafiken, lizenzfreie Vektorgrafiken und Clipart zu Programmierer -  iStock | Informatiker, It, Computer">
              <a:extLst>
                <a:ext uri="{FF2B5EF4-FFF2-40B4-BE49-F238E27FC236}">
                  <a16:creationId xmlns:a16="http://schemas.microsoft.com/office/drawing/2014/main" id="{D493554B-8146-FFF6-CEF4-02E82BD508F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955" t="22001" r="9708" b="47057"/>
            <a:stretch/>
          </p:blipFill>
          <p:spPr bwMode="auto">
            <a:xfrm>
              <a:off x="2684077" y="2259583"/>
              <a:ext cx="983451" cy="6882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20" name="Gerader Verbinder 119">
              <a:extLst>
                <a:ext uri="{FF2B5EF4-FFF2-40B4-BE49-F238E27FC236}">
                  <a16:creationId xmlns:a16="http://schemas.microsoft.com/office/drawing/2014/main" id="{AA0D6948-90CC-66DC-668A-3BAAA301DD59}"/>
                </a:ext>
              </a:extLst>
            </p:cNvPr>
            <p:cNvCxnSpPr>
              <a:cxnSpLocks/>
            </p:cNvCxnSpPr>
            <p:nvPr/>
          </p:nvCxnSpPr>
          <p:spPr>
            <a:xfrm>
              <a:off x="2717609" y="2294597"/>
              <a:ext cx="912616" cy="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21" name="Picture 8" descr="56.700+ Grafiken, lizenzfreie Vektorgrafiken und Clipart zu Programmierer -  iStock | Informatiker, It, Computer">
              <a:extLst>
                <a:ext uri="{FF2B5EF4-FFF2-40B4-BE49-F238E27FC236}">
                  <a16:creationId xmlns:a16="http://schemas.microsoft.com/office/drawing/2014/main" id="{06D2D678-D8F1-BC64-6EFC-7F3AA55A283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955" t="22001" r="9708" b="47057"/>
            <a:stretch/>
          </p:blipFill>
          <p:spPr bwMode="auto">
            <a:xfrm>
              <a:off x="5077541" y="2346657"/>
              <a:ext cx="983451" cy="6882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22" name="Gerader Verbinder 121">
              <a:extLst>
                <a:ext uri="{FF2B5EF4-FFF2-40B4-BE49-F238E27FC236}">
                  <a16:creationId xmlns:a16="http://schemas.microsoft.com/office/drawing/2014/main" id="{7907A9AD-9BF3-F47A-E42D-C6C06738B309}"/>
                </a:ext>
              </a:extLst>
            </p:cNvPr>
            <p:cNvCxnSpPr>
              <a:cxnSpLocks/>
            </p:cNvCxnSpPr>
            <p:nvPr/>
          </p:nvCxnSpPr>
          <p:spPr>
            <a:xfrm>
              <a:off x="5111073" y="2381671"/>
              <a:ext cx="912616" cy="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23" name="Picture 8" descr="56.700+ Grafiken, lizenzfreie Vektorgrafiken und Clipart zu Programmierer -  iStock | Informatiker, It, Computer">
              <a:extLst>
                <a:ext uri="{FF2B5EF4-FFF2-40B4-BE49-F238E27FC236}">
                  <a16:creationId xmlns:a16="http://schemas.microsoft.com/office/drawing/2014/main" id="{AA40F8B6-CF37-EE18-2763-9FAED40A091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955" t="22001" r="9708" b="47057"/>
            <a:stretch/>
          </p:blipFill>
          <p:spPr bwMode="auto">
            <a:xfrm>
              <a:off x="6278798" y="3841899"/>
              <a:ext cx="983451" cy="6882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25" name="Gerader Verbinder 124">
              <a:extLst>
                <a:ext uri="{FF2B5EF4-FFF2-40B4-BE49-F238E27FC236}">
                  <a16:creationId xmlns:a16="http://schemas.microsoft.com/office/drawing/2014/main" id="{1DB824C5-83E4-2918-3E0E-1EF3BEA3E3B4}"/>
                </a:ext>
              </a:extLst>
            </p:cNvPr>
            <p:cNvCxnSpPr>
              <a:cxnSpLocks/>
            </p:cNvCxnSpPr>
            <p:nvPr/>
          </p:nvCxnSpPr>
          <p:spPr>
            <a:xfrm>
              <a:off x="6312330" y="3876913"/>
              <a:ext cx="912616" cy="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26" name="Picture 8" descr="56.700+ Grafiken, lizenzfreie Vektorgrafiken und Clipart zu Programmierer -  iStock | Informatiker, It, Computer">
              <a:extLst>
                <a:ext uri="{FF2B5EF4-FFF2-40B4-BE49-F238E27FC236}">
                  <a16:creationId xmlns:a16="http://schemas.microsoft.com/office/drawing/2014/main" id="{FBA25C39-4AF3-BEAB-22C0-318C13750BA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955" t="22001" r="9708" b="47057"/>
            <a:stretch/>
          </p:blipFill>
          <p:spPr bwMode="auto">
            <a:xfrm>
              <a:off x="2136074" y="3832480"/>
              <a:ext cx="983451" cy="6882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27" name="Gerader Verbinder 126">
              <a:extLst>
                <a:ext uri="{FF2B5EF4-FFF2-40B4-BE49-F238E27FC236}">
                  <a16:creationId xmlns:a16="http://schemas.microsoft.com/office/drawing/2014/main" id="{BEDD2323-0F48-F675-2174-9FF7F79E7F6A}"/>
                </a:ext>
              </a:extLst>
            </p:cNvPr>
            <p:cNvCxnSpPr>
              <a:cxnSpLocks/>
            </p:cNvCxnSpPr>
            <p:nvPr/>
          </p:nvCxnSpPr>
          <p:spPr>
            <a:xfrm>
              <a:off x="2169606" y="3867494"/>
              <a:ext cx="912616" cy="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5360" name="Picture 8" descr="56.700+ Grafiken, lizenzfreie Vektorgrafiken und Clipart zu Programmierer -  iStock | Informatiker, It, Computer">
              <a:extLst>
                <a:ext uri="{FF2B5EF4-FFF2-40B4-BE49-F238E27FC236}">
                  <a16:creationId xmlns:a16="http://schemas.microsoft.com/office/drawing/2014/main" id="{BE99185B-A309-05E0-380F-1488787367C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955" t="22001" r="9708" b="47057"/>
            <a:stretch/>
          </p:blipFill>
          <p:spPr bwMode="auto">
            <a:xfrm>
              <a:off x="3166122" y="5603237"/>
              <a:ext cx="983451" cy="6882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5361" name="Gerader Verbinder 15360">
              <a:extLst>
                <a:ext uri="{FF2B5EF4-FFF2-40B4-BE49-F238E27FC236}">
                  <a16:creationId xmlns:a16="http://schemas.microsoft.com/office/drawing/2014/main" id="{6A7569DF-FA8C-76A8-9C69-672C7DF8433E}"/>
                </a:ext>
              </a:extLst>
            </p:cNvPr>
            <p:cNvCxnSpPr>
              <a:cxnSpLocks/>
            </p:cNvCxnSpPr>
            <p:nvPr/>
          </p:nvCxnSpPr>
          <p:spPr>
            <a:xfrm>
              <a:off x="3199654" y="5638251"/>
              <a:ext cx="912616" cy="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5363" name="Picture 8" descr="56.700+ Grafiken, lizenzfreie Vektorgrafiken und Clipart zu Programmierer -  iStock | Informatiker, It, Computer">
              <a:extLst>
                <a:ext uri="{FF2B5EF4-FFF2-40B4-BE49-F238E27FC236}">
                  <a16:creationId xmlns:a16="http://schemas.microsoft.com/office/drawing/2014/main" id="{8BD43FBC-5FF3-1969-8F1E-0069A11EB31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955" t="22001" r="9708" b="47057"/>
            <a:stretch/>
          </p:blipFill>
          <p:spPr bwMode="auto">
            <a:xfrm>
              <a:off x="5239558" y="5642717"/>
              <a:ext cx="983451" cy="6882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5364" name="Gerader Verbinder 15363">
              <a:extLst>
                <a:ext uri="{FF2B5EF4-FFF2-40B4-BE49-F238E27FC236}">
                  <a16:creationId xmlns:a16="http://schemas.microsoft.com/office/drawing/2014/main" id="{5D0F6FB4-A5F4-FEBB-69FD-59A7CEB4F94C}"/>
                </a:ext>
              </a:extLst>
            </p:cNvPr>
            <p:cNvCxnSpPr>
              <a:cxnSpLocks/>
            </p:cNvCxnSpPr>
            <p:nvPr/>
          </p:nvCxnSpPr>
          <p:spPr>
            <a:xfrm>
              <a:off x="5273090" y="5677731"/>
              <a:ext cx="912616" cy="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B18097DD-3DAC-3910-09AC-F61510E7BE0F}"/>
              </a:ext>
            </a:extLst>
          </p:cNvPr>
          <p:cNvGrpSpPr/>
          <p:nvPr/>
        </p:nvGrpSpPr>
        <p:grpSpPr>
          <a:xfrm>
            <a:off x="6041588" y="2674943"/>
            <a:ext cx="2099936" cy="3217480"/>
            <a:chOff x="6041588" y="2674943"/>
            <a:chExt cx="2099936" cy="3217480"/>
          </a:xfrm>
        </p:grpSpPr>
        <p:cxnSp>
          <p:nvCxnSpPr>
            <p:cNvPr id="4" name="Gerade Verbindung mit Pfeil 3">
              <a:extLst>
                <a:ext uri="{FF2B5EF4-FFF2-40B4-BE49-F238E27FC236}">
                  <a16:creationId xmlns:a16="http://schemas.microsoft.com/office/drawing/2014/main" id="{A8FA88BE-F08D-2897-B098-29B6F47CB2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67880" y="3617999"/>
              <a:ext cx="1873644" cy="2274424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5" name="Gerade Verbindung mit Pfeil 4">
              <a:extLst>
                <a:ext uri="{FF2B5EF4-FFF2-40B4-BE49-F238E27FC236}">
                  <a16:creationId xmlns:a16="http://schemas.microsoft.com/office/drawing/2014/main" id="{1040906C-7C7D-9925-8818-591905B7DD5B}"/>
                </a:ext>
              </a:extLst>
            </p:cNvPr>
            <p:cNvCxnSpPr>
              <a:cxnSpLocks/>
            </p:cNvCxnSpPr>
            <p:nvPr/>
          </p:nvCxnSpPr>
          <p:spPr>
            <a:xfrm>
              <a:off x="6041588" y="2674943"/>
              <a:ext cx="2049989" cy="761303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21D4C971-57AE-EA38-13D7-E6C08459E792}"/>
              </a:ext>
            </a:extLst>
          </p:cNvPr>
          <p:cNvGrpSpPr/>
          <p:nvPr/>
        </p:nvGrpSpPr>
        <p:grpSpPr>
          <a:xfrm>
            <a:off x="7398729" y="3392893"/>
            <a:ext cx="2617277" cy="1764476"/>
            <a:chOff x="7398729" y="3392893"/>
            <a:chExt cx="2617277" cy="1764476"/>
          </a:xfrm>
        </p:grpSpPr>
        <p:pic>
          <p:nvPicPr>
            <p:cNvPr id="8" name="Grafik 7">
              <a:extLst>
                <a:ext uri="{FF2B5EF4-FFF2-40B4-BE49-F238E27FC236}">
                  <a16:creationId xmlns:a16="http://schemas.microsoft.com/office/drawing/2014/main" id="{D62EC4DD-83FE-1A66-68C7-F98A3DF9F41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405366" y="3718930"/>
              <a:ext cx="877803" cy="1438439"/>
            </a:xfrm>
            <a:prstGeom prst="rect">
              <a:avLst/>
            </a:prstGeom>
          </p:spPr>
        </p:pic>
        <p:cxnSp>
          <p:nvCxnSpPr>
            <p:cNvPr id="11" name="Gerade Verbindung mit Pfeil 10">
              <a:extLst>
                <a:ext uri="{FF2B5EF4-FFF2-40B4-BE49-F238E27FC236}">
                  <a16:creationId xmlns:a16="http://schemas.microsoft.com/office/drawing/2014/main" id="{2CC19EFC-A462-96BD-5E9F-6146BB0C9CF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98729" y="3516004"/>
              <a:ext cx="742795" cy="577723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sp>
          <p:nvSpPr>
            <p:cNvPr id="31" name="Textfeld 30">
              <a:extLst>
                <a:ext uri="{FF2B5EF4-FFF2-40B4-BE49-F238E27FC236}">
                  <a16:creationId xmlns:a16="http://schemas.microsoft.com/office/drawing/2014/main" id="{28EF6973-5F69-120A-7502-FFF2CD7F3A96}"/>
                </a:ext>
              </a:extLst>
            </p:cNvPr>
            <p:cNvSpPr txBox="1"/>
            <p:nvPr/>
          </p:nvSpPr>
          <p:spPr>
            <a:xfrm>
              <a:off x="8250907" y="3392893"/>
              <a:ext cx="1765099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de-DE" sz="1600" b="1" dirty="0">
                  <a:solidFill>
                    <a:srgbClr val="FF0000"/>
                  </a:solidFill>
                </a:rPr>
                <a:t>Automaten-Status</a:t>
              </a:r>
            </a:p>
          </p:txBody>
        </p:sp>
      </p:grpSp>
      <p:grpSp>
        <p:nvGrpSpPr>
          <p:cNvPr id="42" name="Gruppieren 41">
            <a:extLst>
              <a:ext uri="{FF2B5EF4-FFF2-40B4-BE49-F238E27FC236}">
                <a16:creationId xmlns:a16="http://schemas.microsoft.com/office/drawing/2014/main" id="{DAE88156-E313-EA10-883A-4DE24AA2D3F7}"/>
              </a:ext>
            </a:extLst>
          </p:cNvPr>
          <p:cNvGrpSpPr/>
          <p:nvPr/>
        </p:nvGrpSpPr>
        <p:grpSpPr>
          <a:xfrm>
            <a:off x="296281" y="1640043"/>
            <a:ext cx="3117642" cy="2195506"/>
            <a:chOff x="296281" y="1640043"/>
            <a:chExt cx="3117642" cy="2195506"/>
          </a:xfrm>
        </p:grpSpPr>
        <p:pic>
          <p:nvPicPr>
            <p:cNvPr id="43" name="Picture 2" descr="Verkaufsautomat mit Kühlung, Altersverifikation und Kartenzahlung von links">
              <a:extLst>
                <a:ext uri="{FF2B5EF4-FFF2-40B4-BE49-F238E27FC236}">
                  <a16:creationId xmlns:a16="http://schemas.microsoft.com/office/drawing/2014/main" id="{39A97C6B-23A2-BCD8-7A89-68F9E907DE5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382" r="28334"/>
            <a:stretch/>
          </p:blipFill>
          <p:spPr bwMode="auto">
            <a:xfrm>
              <a:off x="296281" y="1640043"/>
              <a:ext cx="1286532" cy="21955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44" name="Gerade Verbindung mit Pfeil 43">
              <a:extLst>
                <a:ext uri="{FF2B5EF4-FFF2-40B4-BE49-F238E27FC236}">
                  <a16:creationId xmlns:a16="http://schemas.microsoft.com/office/drawing/2014/main" id="{DB09A105-E2F4-4836-1F53-92F0000002D6}"/>
                </a:ext>
              </a:extLst>
            </p:cNvPr>
            <p:cNvCxnSpPr>
              <a:cxnSpLocks/>
            </p:cNvCxnSpPr>
            <p:nvPr/>
          </p:nvCxnSpPr>
          <p:spPr>
            <a:xfrm>
              <a:off x="2168864" y="2110596"/>
              <a:ext cx="528328" cy="396815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5" name="Gerade Verbindung mit Pfeil 44">
              <a:extLst>
                <a:ext uri="{FF2B5EF4-FFF2-40B4-BE49-F238E27FC236}">
                  <a16:creationId xmlns:a16="http://schemas.microsoft.com/office/drawing/2014/main" id="{0711FECF-3F44-4B91-E5B0-F2AA3B04673B}"/>
                </a:ext>
              </a:extLst>
            </p:cNvPr>
            <p:cNvCxnSpPr>
              <a:cxnSpLocks/>
            </p:cNvCxnSpPr>
            <p:nvPr/>
          </p:nvCxnSpPr>
          <p:spPr>
            <a:xfrm>
              <a:off x="2053260" y="2161286"/>
              <a:ext cx="559550" cy="1349384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sp>
          <p:nvSpPr>
            <p:cNvPr id="46" name="Textfeld 45">
              <a:extLst>
                <a:ext uri="{FF2B5EF4-FFF2-40B4-BE49-F238E27FC236}">
                  <a16:creationId xmlns:a16="http://schemas.microsoft.com/office/drawing/2014/main" id="{5DAC9A12-A22E-F1DC-661B-14D8B467F5F2}"/>
                </a:ext>
              </a:extLst>
            </p:cNvPr>
            <p:cNvSpPr txBox="1"/>
            <p:nvPr/>
          </p:nvSpPr>
          <p:spPr>
            <a:xfrm>
              <a:off x="1648824" y="1730589"/>
              <a:ext cx="1765099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de-DE" sz="1600" b="1" dirty="0">
                  <a:solidFill>
                    <a:schemeClr val="accent6">
                      <a:lumMod val="75000"/>
                    </a:schemeClr>
                  </a:solidFill>
                </a:rPr>
                <a:t>Automaten-Status</a:t>
              </a:r>
            </a:p>
          </p:txBody>
        </p:sp>
      </p:grpSp>
      <p:pic>
        <p:nvPicPr>
          <p:cNvPr id="47" name="Picture 6" descr="14.500+ Fotos, Bilder und lizenzfreie Bilder zu Coladose - iStock |  Getränkedose, Milch, Wasserflasche">
            <a:extLst>
              <a:ext uri="{FF2B5EF4-FFF2-40B4-BE49-F238E27FC236}">
                <a16:creationId xmlns:a16="http://schemas.microsoft.com/office/drawing/2014/main" id="{09C9745A-6E28-709F-F830-F3E1AFF05A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05" r="23097"/>
          <a:stretch/>
        </p:blipFill>
        <p:spPr bwMode="auto">
          <a:xfrm>
            <a:off x="7532048" y="5025429"/>
            <a:ext cx="817635" cy="1168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9237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B4D27D03-D582-4BE2-23AA-24A6A3531F97}"/>
              </a:ext>
            </a:extLst>
          </p:cNvPr>
          <p:cNvGrpSpPr/>
          <p:nvPr/>
        </p:nvGrpSpPr>
        <p:grpSpPr>
          <a:xfrm>
            <a:off x="2759818" y="2966314"/>
            <a:ext cx="3508062" cy="2519509"/>
            <a:chOff x="2754179" y="2999783"/>
            <a:chExt cx="3508062" cy="2519509"/>
          </a:xfrm>
        </p:grpSpPr>
        <p:grpSp>
          <p:nvGrpSpPr>
            <p:cNvPr id="9" name="Gruppieren 8">
              <a:extLst>
                <a:ext uri="{FF2B5EF4-FFF2-40B4-BE49-F238E27FC236}">
                  <a16:creationId xmlns:a16="http://schemas.microsoft.com/office/drawing/2014/main" id="{62358BE4-7D7A-0E26-00BE-F4FD96E5F225}"/>
                </a:ext>
              </a:extLst>
            </p:cNvPr>
            <p:cNvGrpSpPr/>
            <p:nvPr/>
          </p:nvGrpSpPr>
          <p:grpSpPr>
            <a:xfrm>
              <a:off x="3165491" y="2999783"/>
              <a:ext cx="2984637" cy="2519509"/>
              <a:chOff x="3310930" y="2941491"/>
              <a:chExt cx="2984637" cy="2519509"/>
            </a:xfrm>
          </p:grpSpPr>
          <p:cxnSp>
            <p:nvCxnSpPr>
              <p:cNvPr id="15" name="Gerade Verbindung mit Pfeil 14">
                <a:extLst>
                  <a:ext uri="{FF2B5EF4-FFF2-40B4-BE49-F238E27FC236}">
                    <a16:creationId xmlns:a16="http://schemas.microsoft.com/office/drawing/2014/main" id="{0C7B94FE-A366-B794-3144-B3D50F89769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89600" y="4298950"/>
                <a:ext cx="82550" cy="1162050"/>
              </a:xfrm>
              <a:prstGeom prst="straightConnector1">
                <a:avLst/>
              </a:prstGeom>
              <a:ln w="38100">
                <a:solidFill>
                  <a:srgbClr val="92D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Gerade Verbindung mit Pfeil 20">
                <a:extLst>
                  <a:ext uri="{FF2B5EF4-FFF2-40B4-BE49-F238E27FC236}">
                    <a16:creationId xmlns:a16="http://schemas.microsoft.com/office/drawing/2014/main" id="{28712A49-A7F0-8E97-3F8A-D471A0AD228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73629" y="4075126"/>
                <a:ext cx="321938" cy="144478"/>
              </a:xfrm>
              <a:prstGeom prst="straightConnector1">
                <a:avLst/>
              </a:prstGeom>
              <a:ln w="38100">
                <a:solidFill>
                  <a:srgbClr val="92D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Gerade Verbindung mit Pfeil 22">
                <a:extLst>
                  <a:ext uri="{FF2B5EF4-FFF2-40B4-BE49-F238E27FC236}">
                    <a16:creationId xmlns:a16="http://schemas.microsoft.com/office/drawing/2014/main" id="{2FB6C8F1-ECF9-811C-C3A1-C56BBBE589E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05571" y="3081881"/>
                <a:ext cx="0" cy="325437"/>
              </a:xfrm>
              <a:prstGeom prst="straightConnector1">
                <a:avLst/>
              </a:prstGeom>
              <a:ln w="38100">
                <a:solidFill>
                  <a:srgbClr val="92D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Gerade Verbindung mit Pfeil 24">
                <a:extLst>
                  <a:ext uri="{FF2B5EF4-FFF2-40B4-BE49-F238E27FC236}">
                    <a16:creationId xmlns:a16="http://schemas.microsoft.com/office/drawing/2014/main" id="{34739A16-D129-FB48-749F-45CD8928030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797300" y="2941491"/>
                <a:ext cx="1546491" cy="580127"/>
              </a:xfrm>
              <a:prstGeom prst="straightConnector1">
                <a:avLst/>
              </a:prstGeom>
              <a:ln w="38100">
                <a:solidFill>
                  <a:srgbClr val="92D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Gerade Verbindung mit Pfeil 25">
                <a:extLst>
                  <a:ext uri="{FF2B5EF4-FFF2-40B4-BE49-F238E27FC236}">
                    <a16:creationId xmlns:a16="http://schemas.microsoft.com/office/drawing/2014/main" id="{D42B4B01-03DE-4896-EA76-C2869C61C42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310930" y="3619053"/>
                <a:ext cx="1834427" cy="401910"/>
              </a:xfrm>
              <a:prstGeom prst="straightConnector1">
                <a:avLst/>
              </a:prstGeom>
              <a:ln w="38100">
                <a:solidFill>
                  <a:srgbClr val="92D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Gerade Verbindung mit Pfeil 28">
                <a:extLst>
                  <a:ext uri="{FF2B5EF4-FFF2-40B4-BE49-F238E27FC236}">
                    <a16:creationId xmlns:a16="http://schemas.microsoft.com/office/drawing/2014/main" id="{578A0F86-EF7A-F89C-07F3-187C7229496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108450" y="4353454"/>
                <a:ext cx="1337685" cy="1105098"/>
              </a:xfrm>
              <a:prstGeom prst="straightConnector1">
                <a:avLst/>
              </a:prstGeom>
              <a:ln w="38100">
                <a:solidFill>
                  <a:srgbClr val="92D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3" name="Grafik 12">
              <a:extLst>
                <a:ext uri="{FF2B5EF4-FFF2-40B4-BE49-F238E27FC236}">
                  <a16:creationId xmlns:a16="http://schemas.microsoft.com/office/drawing/2014/main" id="{294EEF91-8847-0AC2-967B-243E8469CF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54179" y="3375431"/>
              <a:ext cx="3508062" cy="1968264"/>
            </a:xfrm>
            <a:prstGeom prst="rect">
              <a:avLst/>
            </a:prstGeom>
          </p:spPr>
        </p:pic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C0014EBB-BBC3-0437-0905-2F05D4C9A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Smart </a:t>
            </a:r>
            <a:r>
              <a:rPr lang="de-DE" dirty="0" err="1"/>
              <a:t>Contract</a:t>
            </a:r>
            <a:endParaRPr lang="de-DE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DA2376F3-4A34-DC6E-6CD4-4C2DC97B27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4407" y="2350713"/>
            <a:ext cx="789121" cy="629942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4126E95D-77BA-AB37-1394-ABF6A72996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1357" y="3835549"/>
            <a:ext cx="789121" cy="629942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F8EFB2AE-0B49-FDA3-A912-F2A9026C32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2967" y="5609562"/>
            <a:ext cx="789121" cy="629942"/>
          </a:xfrm>
          <a:prstGeom prst="rect">
            <a:avLst/>
          </a:prstGeom>
        </p:spPr>
      </p:pic>
      <p:pic>
        <p:nvPicPr>
          <p:cNvPr id="24" name="Grafik 23">
            <a:extLst>
              <a:ext uri="{FF2B5EF4-FFF2-40B4-BE49-F238E27FC236}">
                <a16:creationId xmlns:a16="http://schemas.microsoft.com/office/drawing/2014/main" id="{9E840CAF-DFB9-A515-FBFC-6FFCB0A97C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3820" y="5618458"/>
            <a:ext cx="789121" cy="629942"/>
          </a:xfrm>
          <a:prstGeom prst="rect">
            <a:avLst/>
          </a:prstGeom>
        </p:spPr>
      </p:pic>
      <p:grpSp>
        <p:nvGrpSpPr>
          <p:cNvPr id="36" name="Gruppieren 35">
            <a:extLst>
              <a:ext uri="{FF2B5EF4-FFF2-40B4-BE49-F238E27FC236}">
                <a16:creationId xmlns:a16="http://schemas.microsoft.com/office/drawing/2014/main" id="{F5F72232-6407-AC56-70FB-BBC468BC2CEB}"/>
              </a:ext>
            </a:extLst>
          </p:cNvPr>
          <p:cNvGrpSpPr/>
          <p:nvPr/>
        </p:nvGrpSpPr>
        <p:grpSpPr>
          <a:xfrm>
            <a:off x="2332307" y="2317899"/>
            <a:ext cx="4790481" cy="3936851"/>
            <a:chOff x="2332307" y="2317899"/>
            <a:chExt cx="4790481" cy="3936851"/>
          </a:xfrm>
        </p:grpSpPr>
        <p:pic>
          <p:nvPicPr>
            <p:cNvPr id="22" name="Grafik 21">
              <a:extLst>
                <a:ext uri="{FF2B5EF4-FFF2-40B4-BE49-F238E27FC236}">
                  <a16:creationId xmlns:a16="http://schemas.microsoft.com/office/drawing/2014/main" id="{9B97772B-0CA5-4AB1-CAED-A039CDD05A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33667" y="3844670"/>
              <a:ext cx="789121" cy="629942"/>
            </a:xfrm>
            <a:prstGeom prst="rect">
              <a:avLst/>
            </a:prstGeom>
          </p:spPr>
        </p:pic>
        <p:pic>
          <p:nvPicPr>
            <p:cNvPr id="27" name="Grafik 26">
              <a:extLst>
                <a:ext uri="{FF2B5EF4-FFF2-40B4-BE49-F238E27FC236}">
                  <a16:creationId xmlns:a16="http://schemas.microsoft.com/office/drawing/2014/main" id="{78009F33-F710-ECCB-8622-1DB452D7B8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59357" y="2317899"/>
              <a:ext cx="789121" cy="629942"/>
            </a:xfrm>
            <a:prstGeom prst="rect">
              <a:avLst/>
            </a:prstGeom>
          </p:spPr>
        </p:pic>
        <p:pic>
          <p:nvPicPr>
            <p:cNvPr id="28" name="Grafik 27">
              <a:extLst>
                <a:ext uri="{FF2B5EF4-FFF2-40B4-BE49-F238E27FC236}">
                  <a16:creationId xmlns:a16="http://schemas.microsoft.com/office/drawing/2014/main" id="{78953954-D11F-8E85-3EF5-09E340751D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45357" y="2357063"/>
              <a:ext cx="789121" cy="629942"/>
            </a:xfrm>
            <a:prstGeom prst="rect">
              <a:avLst/>
            </a:prstGeom>
          </p:spPr>
        </p:pic>
        <p:pic>
          <p:nvPicPr>
            <p:cNvPr id="30" name="Grafik 29">
              <a:extLst>
                <a:ext uri="{FF2B5EF4-FFF2-40B4-BE49-F238E27FC236}">
                  <a16:creationId xmlns:a16="http://schemas.microsoft.com/office/drawing/2014/main" id="{32AA4D98-9F9B-30D9-8D56-22204B03EC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32307" y="3841899"/>
              <a:ext cx="789121" cy="629942"/>
            </a:xfrm>
            <a:prstGeom prst="rect">
              <a:avLst/>
            </a:prstGeom>
          </p:spPr>
        </p:pic>
        <p:pic>
          <p:nvPicPr>
            <p:cNvPr id="32" name="Grafik 31">
              <a:extLst>
                <a:ext uri="{FF2B5EF4-FFF2-40B4-BE49-F238E27FC236}">
                  <a16:creationId xmlns:a16="http://schemas.microsoft.com/office/drawing/2014/main" id="{6F940B92-54B5-5CB4-B3DA-5B82BA5392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53917" y="5615912"/>
              <a:ext cx="789121" cy="629942"/>
            </a:xfrm>
            <a:prstGeom prst="rect">
              <a:avLst/>
            </a:prstGeom>
          </p:spPr>
        </p:pic>
        <p:pic>
          <p:nvPicPr>
            <p:cNvPr id="35" name="Grafik 34">
              <a:extLst>
                <a:ext uri="{FF2B5EF4-FFF2-40B4-BE49-F238E27FC236}">
                  <a16:creationId xmlns:a16="http://schemas.microsoft.com/office/drawing/2014/main" id="{A240EC90-8A26-6812-3301-74724EEA36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54770" y="5624808"/>
              <a:ext cx="789121" cy="629942"/>
            </a:xfrm>
            <a:prstGeom prst="rect">
              <a:avLst/>
            </a:prstGeom>
          </p:spPr>
        </p:pic>
      </p:grpSp>
      <p:cxnSp>
        <p:nvCxnSpPr>
          <p:cNvPr id="31" name="Gerader Verbinder 30">
            <a:extLst>
              <a:ext uri="{FF2B5EF4-FFF2-40B4-BE49-F238E27FC236}">
                <a16:creationId xmlns:a16="http://schemas.microsoft.com/office/drawing/2014/main" id="{065A5E2C-F8D7-80BD-EACA-747857999CFF}"/>
              </a:ext>
            </a:extLst>
          </p:cNvPr>
          <p:cNvCxnSpPr>
            <a:cxnSpLocks/>
          </p:cNvCxnSpPr>
          <p:nvPr/>
        </p:nvCxnSpPr>
        <p:spPr>
          <a:xfrm flipV="1">
            <a:off x="5549800" y="3940969"/>
            <a:ext cx="156468" cy="93032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5795A999-100F-4E82-B03D-F85613D9B582}"/>
              </a:ext>
            </a:extLst>
          </p:cNvPr>
          <p:cNvCxnSpPr>
            <a:cxnSpLocks/>
          </p:cNvCxnSpPr>
          <p:nvPr/>
        </p:nvCxnSpPr>
        <p:spPr>
          <a:xfrm flipV="1">
            <a:off x="5550116" y="3832480"/>
            <a:ext cx="156468" cy="93032"/>
          </a:xfrm>
          <a:prstGeom prst="line">
            <a:avLst/>
          </a:prstGeom>
          <a:ln w="762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C5CC4E81-2EF7-60F5-BBAA-C553E95BDF63}"/>
              </a:ext>
            </a:extLst>
          </p:cNvPr>
          <p:cNvGrpSpPr/>
          <p:nvPr/>
        </p:nvGrpSpPr>
        <p:grpSpPr>
          <a:xfrm>
            <a:off x="2431735" y="2581724"/>
            <a:ext cx="4630869" cy="3556920"/>
            <a:chOff x="2431735" y="2581724"/>
            <a:chExt cx="4630869" cy="3556920"/>
          </a:xfrm>
        </p:grpSpPr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49EE829C-61E1-39F7-1675-EC39C1E6DACF}"/>
                </a:ext>
              </a:extLst>
            </p:cNvPr>
            <p:cNvSpPr txBox="1"/>
            <p:nvPr/>
          </p:nvSpPr>
          <p:spPr>
            <a:xfrm>
              <a:off x="6438532" y="4099949"/>
              <a:ext cx="624072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de-DE" sz="1600" b="1" dirty="0">
                  <a:solidFill>
                    <a:schemeClr val="accent5">
                      <a:lumMod val="75000"/>
                    </a:schemeClr>
                  </a:solidFill>
                </a:rPr>
                <a:t>Status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EC12E517-649A-6660-B1C1-5E1E46958F4B}"/>
                </a:ext>
              </a:extLst>
            </p:cNvPr>
            <p:cNvSpPr txBox="1"/>
            <p:nvPr/>
          </p:nvSpPr>
          <p:spPr>
            <a:xfrm>
              <a:off x="5456344" y="5877939"/>
              <a:ext cx="624072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de-DE" sz="1600" b="1" dirty="0">
                  <a:solidFill>
                    <a:schemeClr val="accent5">
                      <a:lumMod val="75000"/>
                    </a:schemeClr>
                  </a:solidFill>
                </a:rPr>
                <a:t>Status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4E6BA07B-949D-A07D-DB13-DB5BBED5A6E4}"/>
                </a:ext>
              </a:extLst>
            </p:cNvPr>
            <p:cNvSpPr txBox="1"/>
            <p:nvPr/>
          </p:nvSpPr>
          <p:spPr>
            <a:xfrm>
              <a:off x="3360680" y="5892423"/>
              <a:ext cx="624072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de-DE" sz="1600" b="1" dirty="0">
                  <a:solidFill>
                    <a:schemeClr val="accent5">
                      <a:lumMod val="75000"/>
                    </a:schemeClr>
                  </a:solidFill>
                </a:rPr>
                <a:t>Status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B07E6EEE-14A9-E07A-6B10-940EA65BBCCF}"/>
                </a:ext>
              </a:extLst>
            </p:cNvPr>
            <p:cNvSpPr txBox="1"/>
            <p:nvPr/>
          </p:nvSpPr>
          <p:spPr>
            <a:xfrm>
              <a:off x="2431735" y="4099949"/>
              <a:ext cx="624072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de-DE" sz="1600" b="1" dirty="0">
                  <a:solidFill>
                    <a:schemeClr val="accent5">
                      <a:lumMod val="75000"/>
                    </a:schemeClr>
                  </a:solidFill>
                </a:rPr>
                <a:t>Status</a:t>
              </a:r>
            </a:p>
          </p:txBody>
        </p:sp>
        <p:sp>
          <p:nvSpPr>
            <p:cNvPr id="33" name="Textfeld 32">
              <a:extLst>
                <a:ext uri="{FF2B5EF4-FFF2-40B4-BE49-F238E27FC236}">
                  <a16:creationId xmlns:a16="http://schemas.microsoft.com/office/drawing/2014/main" id="{33D3C40F-405E-B41C-3693-B4BE1FE57D6D}"/>
                </a:ext>
              </a:extLst>
            </p:cNvPr>
            <p:cNvSpPr txBox="1"/>
            <p:nvPr/>
          </p:nvSpPr>
          <p:spPr>
            <a:xfrm>
              <a:off x="2960931" y="2581724"/>
              <a:ext cx="624072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de-DE" sz="1600" b="1" dirty="0">
                  <a:solidFill>
                    <a:schemeClr val="accent5">
                      <a:lumMod val="75000"/>
                    </a:schemeClr>
                  </a:solidFill>
                </a:rPr>
                <a:t>Status</a:t>
              </a:r>
            </a:p>
          </p:txBody>
        </p:sp>
        <p:sp>
          <p:nvSpPr>
            <p:cNvPr id="34" name="Textfeld 33">
              <a:extLst>
                <a:ext uri="{FF2B5EF4-FFF2-40B4-BE49-F238E27FC236}">
                  <a16:creationId xmlns:a16="http://schemas.microsoft.com/office/drawing/2014/main" id="{E79B342F-621D-5539-E454-00CBD3147C8E}"/>
                </a:ext>
              </a:extLst>
            </p:cNvPr>
            <p:cNvSpPr txBox="1"/>
            <p:nvPr/>
          </p:nvSpPr>
          <p:spPr>
            <a:xfrm>
              <a:off x="5249095" y="2626264"/>
              <a:ext cx="624072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de-DE" sz="1600" b="1" dirty="0">
                  <a:solidFill>
                    <a:schemeClr val="accent5">
                      <a:lumMod val="75000"/>
                    </a:schemeClr>
                  </a:solidFill>
                </a:rPr>
                <a:t>Status</a:t>
              </a:r>
            </a:p>
          </p:txBody>
        </p:sp>
      </p:grpSp>
      <p:pic>
        <p:nvPicPr>
          <p:cNvPr id="11" name="Grafik 10">
            <a:extLst>
              <a:ext uri="{FF2B5EF4-FFF2-40B4-BE49-F238E27FC236}">
                <a16:creationId xmlns:a16="http://schemas.microsoft.com/office/drawing/2014/main" id="{58DCAACB-56D4-0AD1-A327-D1345B21EF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8407" y="2311549"/>
            <a:ext cx="789121" cy="629942"/>
          </a:xfrm>
          <a:prstGeom prst="rect">
            <a:avLst/>
          </a:prstGeom>
        </p:spPr>
      </p:pic>
      <p:pic>
        <p:nvPicPr>
          <p:cNvPr id="46" name="Picture 8" descr="56.700+ Grafiken, lizenzfreie Vektorgrafiken und Clipart zu Programmierer -  iStock | Informatiker, It, Computer">
            <a:extLst>
              <a:ext uri="{FF2B5EF4-FFF2-40B4-BE49-F238E27FC236}">
                <a16:creationId xmlns:a16="http://schemas.microsoft.com/office/drawing/2014/main" id="{ADA82559-C1EE-BC73-32FB-CDBFCF520E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955" t="22001" r="9708" b="47057"/>
          <a:stretch/>
        </p:blipFill>
        <p:spPr bwMode="auto">
          <a:xfrm>
            <a:off x="2839118" y="2064860"/>
            <a:ext cx="983451" cy="688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8" descr="56.700+ Grafiken, lizenzfreie Vektorgrafiken und Clipart zu Programmierer -  iStock | Informatiker, It, Computer">
            <a:extLst>
              <a:ext uri="{FF2B5EF4-FFF2-40B4-BE49-F238E27FC236}">
                <a16:creationId xmlns:a16="http://schemas.microsoft.com/office/drawing/2014/main" id="{B42BBA45-D680-FD54-EE4A-AB812840AB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955" t="22001" r="9708" b="47057"/>
          <a:stretch/>
        </p:blipFill>
        <p:spPr bwMode="auto">
          <a:xfrm>
            <a:off x="2657767" y="2197510"/>
            <a:ext cx="983451" cy="688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8" name="Picture 8" descr="56.700+ Grafiken, lizenzfreie Vektorgrafiken und Clipart zu Programmierer -  iStock | Informatiker, It, Computer">
            <a:extLst>
              <a:ext uri="{FF2B5EF4-FFF2-40B4-BE49-F238E27FC236}">
                <a16:creationId xmlns:a16="http://schemas.microsoft.com/office/drawing/2014/main" id="{D493554B-8146-FFF6-CEF4-02E82BD508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955" t="22001" r="9708" b="47057"/>
          <a:stretch/>
        </p:blipFill>
        <p:spPr bwMode="auto">
          <a:xfrm>
            <a:off x="2519691" y="2335120"/>
            <a:ext cx="983451" cy="688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367" name="Gerader Verbinder 14366">
            <a:extLst>
              <a:ext uri="{FF2B5EF4-FFF2-40B4-BE49-F238E27FC236}">
                <a16:creationId xmlns:a16="http://schemas.microsoft.com/office/drawing/2014/main" id="{3FCAD704-83B6-BB6C-86E8-9136CC6F12C3}"/>
              </a:ext>
            </a:extLst>
          </p:cNvPr>
          <p:cNvCxnSpPr>
            <a:cxnSpLocks/>
          </p:cNvCxnSpPr>
          <p:nvPr/>
        </p:nvCxnSpPr>
        <p:spPr>
          <a:xfrm>
            <a:off x="2675390" y="2228469"/>
            <a:ext cx="934585" cy="4055"/>
          </a:xfrm>
          <a:prstGeom prst="line">
            <a:avLst/>
          </a:prstGeom>
          <a:ln w="762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68" name="Gerader Verbinder 14367">
            <a:extLst>
              <a:ext uri="{FF2B5EF4-FFF2-40B4-BE49-F238E27FC236}">
                <a16:creationId xmlns:a16="http://schemas.microsoft.com/office/drawing/2014/main" id="{AA0D6948-90CC-66DC-668A-3BAAA301DD59}"/>
              </a:ext>
            </a:extLst>
          </p:cNvPr>
          <p:cNvCxnSpPr>
            <a:cxnSpLocks/>
          </p:cNvCxnSpPr>
          <p:nvPr/>
        </p:nvCxnSpPr>
        <p:spPr>
          <a:xfrm>
            <a:off x="2553223" y="2370134"/>
            <a:ext cx="912616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385" name="Grafik 14384">
            <a:extLst>
              <a:ext uri="{FF2B5EF4-FFF2-40B4-BE49-F238E27FC236}">
                <a16:creationId xmlns:a16="http://schemas.microsoft.com/office/drawing/2014/main" id="{BB1693D4-E2FE-0C61-8FE5-2D00668301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9410" y="2331907"/>
            <a:ext cx="789121" cy="629942"/>
          </a:xfrm>
          <a:prstGeom prst="rect">
            <a:avLst/>
          </a:prstGeom>
        </p:spPr>
      </p:pic>
      <p:pic>
        <p:nvPicPr>
          <p:cNvPr id="14386" name="Picture 8" descr="56.700+ Grafiken, lizenzfreie Vektorgrafiken und Clipart zu Programmierer -  iStock | Informatiker, It, Computer">
            <a:extLst>
              <a:ext uri="{FF2B5EF4-FFF2-40B4-BE49-F238E27FC236}">
                <a16:creationId xmlns:a16="http://schemas.microsoft.com/office/drawing/2014/main" id="{E724A80B-72EC-C8F9-19FE-1313016046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955" t="22001" r="9708" b="47057"/>
          <a:stretch/>
        </p:blipFill>
        <p:spPr bwMode="auto">
          <a:xfrm>
            <a:off x="5340121" y="2085218"/>
            <a:ext cx="983451" cy="688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87" name="Picture 8" descr="56.700+ Grafiken, lizenzfreie Vektorgrafiken und Clipart zu Programmierer -  iStock | Informatiker, It, Computer">
            <a:extLst>
              <a:ext uri="{FF2B5EF4-FFF2-40B4-BE49-F238E27FC236}">
                <a16:creationId xmlns:a16="http://schemas.microsoft.com/office/drawing/2014/main" id="{3FAA255A-6111-C596-96B6-B8D6409F24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955" t="22001" r="9708" b="47057"/>
          <a:stretch/>
        </p:blipFill>
        <p:spPr bwMode="auto">
          <a:xfrm>
            <a:off x="5158770" y="2217868"/>
            <a:ext cx="983451" cy="688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88" name="Picture 8" descr="56.700+ Grafiken, lizenzfreie Vektorgrafiken und Clipart zu Programmierer -  iStock | Informatiker, It, Computer">
            <a:extLst>
              <a:ext uri="{FF2B5EF4-FFF2-40B4-BE49-F238E27FC236}">
                <a16:creationId xmlns:a16="http://schemas.microsoft.com/office/drawing/2014/main" id="{06D2D678-D8F1-BC64-6EFC-7F3AA55A28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955" t="22001" r="9708" b="47057"/>
          <a:stretch/>
        </p:blipFill>
        <p:spPr bwMode="auto">
          <a:xfrm>
            <a:off x="5020694" y="2355478"/>
            <a:ext cx="983451" cy="688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389" name="Gerader Verbinder 14388">
            <a:extLst>
              <a:ext uri="{FF2B5EF4-FFF2-40B4-BE49-F238E27FC236}">
                <a16:creationId xmlns:a16="http://schemas.microsoft.com/office/drawing/2014/main" id="{843E3075-EB6B-CE87-D654-1B74BD1E53E2}"/>
              </a:ext>
            </a:extLst>
          </p:cNvPr>
          <p:cNvCxnSpPr>
            <a:cxnSpLocks/>
          </p:cNvCxnSpPr>
          <p:nvPr/>
        </p:nvCxnSpPr>
        <p:spPr>
          <a:xfrm>
            <a:off x="5176393" y="2248827"/>
            <a:ext cx="934585" cy="4055"/>
          </a:xfrm>
          <a:prstGeom prst="line">
            <a:avLst/>
          </a:prstGeom>
          <a:ln w="762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90" name="Gerader Verbinder 14389">
            <a:extLst>
              <a:ext uri="{FF2B5EF4-FFF2-40B4-BE49-F238E27FC236}">
                <a16:creationId xmlns:a16="http://schemas.microsoft.com/office/drawing/2014/main" id="{7907A9AD-9BF3-F47A-E42D-C6C06738B309}"/>
              </a:ext>
            </a:extLst>
          </p:cNvPr>
          <p:cNvCxnSpPr>
            <a:cxnSpLocks/>
          </p:cNvCxnSpPr>
          <p:nvPr/>
        </p:nvCxnSpPr>
        <p:spPr>
          <a:xfrm>
            <a:off x="5054226" y="2390492"/>
            <a:ext cx="912616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392" name="Grafik 14391">
            <a:extLst>
              <a:ext uri="{FF2B5EF4-FFF2-40B4-BE49-F238E27FC236}">
                <a16:creationId xmlns:a16="http://schemas.microsoft.com/office/drawing/2014/main" id="{CB6A28BF-8A35-FB59-8C9C-0D422FAFD0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6596" y="3901941"/>
            <a:ext cx="789121" cy="629942"/>
          </a:xfrm>
          <a:prstGeom prst="rect">
            <a:avLst/>
          </a:prstGeom>
        </p:spPr>
      </p:pic>
      <p:pic>
        <p:nvPicPr>
          <p:cNvPr id="14393" name="Picture 8" descr="56.700+ Grafiken, lizenzfreie Vektorgrafiken und Clipart zu Programmierer -  iStock | Informatiker, It, Computer">
            <a:extLst>
              <a:ext uri="{FF2B5EF4-FFF2-40B4-BE49-F238E27FC236}">
                <a16:creationId xmlns:a16="http://schemas.microsoft.com/office/drawing/2014/main" id="{CDE1D3BE-0A65-4FD0-4CEA-D52592A960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955" t="22001" r="9708" b="47057"/>
          <a:stretch/>
        </p:blipFill>
        <p:spPr bwMode="auto">
          <a:xfrm>
            <a:off x="6587307" y="3655252"/>
            <a:ext cx="983451" cy="688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94" name="Picture 8" descr="56.700+ Grafiken, lizenzfreie Vektorgrafiken und Clipart zu Programmierer -  iStock | Informatiker, It, Computer">
            <a:extLst>
              <a:ext uri="{FF2B5EF4-FFF2-40B4-BE49-F238E27FC236}">
                <a16:creationId xmlns:a16="http://schemas.microsoft.com/office/drawing/2014/main" id="{9B4B56DB-BF2B-9E5C-BCF3-0FBDF41D35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955" t="22001" r="9708" b="47057"/>
          <a:stretch/>
        </p:blipFill>
        <p:spPr bwMode="auto">
          <a:xfrm>
            <a:off x="6405956" y="3787902"/>
            <a:ext cx="983451" cy="688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95" name="Picture 8" descr="56.700+ Grafiken, lizenzfreie Vektorgrafiken und Clipart zu Programmierer -  iStock | Informatiker, It, Computer">
            <a:extLst>
              <a:ext uri="{FF2B5EF4-FFF2-40B4-BE49-F238E27FC236}">
                <a16:creationId xmlns:a16="http://schemas.microsoft.com/office/drawing/2014/main" id="{AA40F8B6-CF37-EE18-2763-9FAED40A09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955" t="22001" r="9708" b="47057"/>
          <a:stretch/>
        </p:blipFill>
        <p:spPr bwMode="auto">
          <a:xfrm>
            <a:off x="6267880" y="3925512"/>
            <a:ext cx="983451" cy="688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396" name="Gerader Verbinder 14395">
            <a:extLst>
              <a:ext uri="{FF2B5EF4-FFF2-40B4-BE49-F238E27FC236}">
                <a16:creationId xmlns:a16="http://schemas.microsoft.com/office/drawing/2014/main" id="{97D3E412-0B78-F67A-C24A-A0430D293197}"/>
              </a:ext>
            </a:extLst>
          </p:cNvPr>
          <p:cNvCxnSpPr>
            <a:cxnSpLocks/>
          </p:cNvCxnSpPr>
          <p:nvPr/>
        </p:nvCxnSpPr>
        <p:spPr>
          <a:xfrm>
            <a:off x="6423579" y="3818861"/>
            <a:ext cx="934585" cy="4055"/>
          </a:xfrm>
          <a:prstGeom prst="line">
            <a:avLst/>
          </a:prstGeom>
          <a:ln w="762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97" name="Gerader Verbinder 14396">
            <a:extLst>
              <a:ext uri="{FF2B5EF4-FFF2-40B4-BE49-F238E27FC236}">
                <a16:creationId xmlns:a16="http://schemas.microsoft.com/office/drawing/2014/main" id="{1DB824C5-83E4-2918-3E0E-1EF3BEA3E3B4}"/>
              </a:ext>
            </a:extLst>
          </p:cNvPr>
          <p:cNvCxnSpPr>
            <a:cxnSpLocks/>
          </p:cNvCxnSpPr>
          <p:nvPr/>
        </p:nvCxnSpPr>
        <p:spPr>
          <a:xfrm>
            <a:off x="6301412" y="3960526"/>
            <a:ext cx="912616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399" name="Grafik 14398">
            <a:extLst>
              <a:ext uri="{FF2B5EF4-FFF2-40B4-BE49-F238E27FC236}">
                <a16:creationId xmlns:a16="http://schemas.microsoft.com/office/drawing/2014/main" id="{B2EFA52B-CD65-19B6-4F34-B358DFD5D9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6039" y="4075225"/>
            <a:ext cx="789121" cy="629942"/>
          </a:xfrm>
          <a:prstGeom prst="rect">
            <a:avLst/>
          </a:prstGeom>
        </p:spPr>
      </p:pic>
      <p:pic>
        <p:nvPicPr>
          <p:cNvPr id="64" name="Picture 8" descr="56.700+ Grafiken, lizenzfreie Vektorgrafiken und Clipart zu Programmierer -  iStock | Informatiker, It, Computer">
            <a:extLst>
              <a:ext uri="{FF2B5EF4-FFF2-40B4-BE49-F238E27FC236}">
                <a16:creationId xmlns:a16="http://schemas.microsoft.com/office/drawing/2014/main" id="{4F129EBA-C5B9-6DD9-11F0-0EB1E0F6E9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955" t="22001" r="9708" b="47057"/>
          <a:stretch/>
        </p:blipFill>
        <p:spPr bwMode="auto">
          <a:xfrm>
            <a:off x="2136750" y="3828536"/>
            <a:ext cx="983451" cy="688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8" descr="56.700+ Grafiken, lizenzfreie Vektorgrafiken und Clipart zu Programmierer -  iStock | Informatiker, It, Computer">
            <a:extLst>
              <a:ext uri="{FF2B5EF4-FFF2-40B4-BE49-F238E27FC236}">
                <a16:creationId xmlns:a16="http://schemas.microsoft.com/office/drawing/2014/main" id="{39C535FC-7FE4-0A64-E6C5-EA180670EF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955" t="22001" r="9708" b="47057"/>
          <a:stretch/>
        </p:blipFill>
        <p:spPr bwMode="auto">
          <a:xfrm>
            <a:off x="1955399" y="3961186"/>
            <a:ext cx="983451" cy="688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8" descr="56.700+ Grafiken, lizenzfreie Vektorgrafiken und Clipart zu Programmierer -  iStock | Informatiker, It, Computer">
            <a:extLst>
              <a:ext uri="{FF2B5EF4-FFF2-40B4-BE49-F238E27FC236}">
                <a16:creationId xmlns:a16="http://schemas.microsoft.com/office/drawing/2014/main" id="{FBA25C39-4AF3-BEAB-22C0-318C13750B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955" t="22001" r="9708" b="47057"/>
          <a:stretch/>
        </p:blipFill>
        <p:spPr bwMode="auto">
          <a:xfrm>
            <a:off x="1817323" y="4098796"/>
            <a:ext cx="983451" cy="688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7" name="Gerader Verbinder 66">
            <a:extLst>
              <a:ext uri="{FF2B5EF4-FFF2-40B4-BE49-F238E27FC236}">
                <a16:creationId xmlns:a16="http://schemas.microsoft.com/office/drawing/2014/main" id="{2E9A46B3-55C6-19D4-0D14-FA01F59A87A7}"/>
              </a:ext>
            </a:extLst>
          </p:cNvPr>
          <p:cNvCxnSpPr>
            <a:cxnSpLocks/>
          </p:cNvCxnSpPr>
          <p:nvPr/>
        </p:nvCxnSpPr>
        <p:spPr>
          <a:xfrm>
            <a:off x="1973022" y="3992145"/>
            <a:ext cx="934585" cy="4055"/>
          </a:xfrm>
          <a:prstGeom prst="line">
            <a:avLst/>
          </a:prstGeom>
          <a:ln w="762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Gerader Verbinder 67">
            <a:extLst>
              <a:ext uri="{FF2B5EF4-FFF2-40B4-BE49-F238E27FC236}">
                <a16:creationId xmlns:a16="http://schemas.microsoft.com/office/drawing/2014/main" id="{BEDD2323-0F48-F675-2174-9FF7F79E7F6A}"/>
              </a:ext>
            </a:extLst>
          </p:cNvPr>
          <p:cNvCxnSpPr>
            <a:cxnSpLocks/>
          </p:cNvCxnSpPr>
          <p:nvPr/>
        </p:nvCxnSpPr>
        <p:spPr>
          <a:xfrm>
            <a:off x="1850855" y="4133810"/>
            <a:ext cx="912616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0" name="Grafik 69">
            <a:extLst>
              <a:ext uri="{FF2B5EF4-FFF2-40B4-BE49-F238E27FC236}">
                <a16:creationId xmlns:a16="http://schemas.microsoft.com/office/drawing/2014/main" id="{77E76EDE-AF29-52AD-4378-0064A45004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2280" y="5881480"/>
            <a:ext cx="789121" cy="629942"/>
          </a:xfrm>
          <a:prstGeom prst="rect">
            <a:avLst/>
          </a:prstGeom>
        </p:spPr>
      </p:pic>
      <p:pic>
        <p:nvPicPr>
          <p:cNvPr id="71" name="Picture 8" descr="56.700+ Grafiken, lizenzfreie Vektorgrafiken und Clipart zu Programmierer -  iStock | Informatiker, It, Computer">
            <a:extLst>
              <a:ext uri="{FF2B5EF4-FFF2-40B4-BE49-F238E27FC236}">
                <a16:creationId xmlns:a16="http://schemas.microsoft.com/office/drawing/2014/main" id="{6E45E617-0DCF-2CE0-BF4D-FFFA7F3376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955" t="22001" r="9708" b="47057"/>
          <a:stretch/>
        </p:blipFill>
        <p:spPr bwMode="auto">
          <a:xfrm>
            <a:off x="3252991" y="5634791"/>
            <a:ext cx="983451" cy="688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8" descr="56.700+ Grafiken, lizenzfreie Vektorgrafiken und Clipart zu Programmierer -  iStock | Informatiker, It, Computer">
            <a:extLst>
              <a:ext uri="{FF2B5EF4-FFF2-40B4-BE49-F238E27FC236}">
                <a16:creationId xmlns:a16="http://schemas.microsoft.com/office/drawing/2014/main" id="{5E1085A7-8E49-6667-2414-5D649B750D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955" t="22001" r="9708" b="47057"/>
          <a:stretch/>
        </p:blipFill>
        <p:spPr bwMode="auto">
          <a:xfrm>
            <a:off x="3071640" y="5767441"/>
            <a:ext cx="983451" cy="688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8" descr="56.700+ Grafiken, lizenzfreie Vektorgrafiken und Clipart zu Programmierer -  iStock | Informatiker, It, Computer">
            <a:extLst>
              <a:ext uri="{FF2B5EF4-FFF2-40B4-BE49-F238E27FC236}">
                <a16:creationId xmlns:a16="http://schemas.microsoft.com/office/drawing/2014/main" id="{BE99185B-A309-05E0-380F-1488787367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955" t="22001" r="9708" b="47057"/>
          <a:stretch/>
        </p:blipFill>
        <p:spPr bwMode="auto">
          <a:xfrm>
            <a:off x="2933564" y="5905051"/>
            <a:ext cx="983451" cy="688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4" name="Gerader Verbinder 73">
            <a:extLst>
              <a:ext uri="{FF2B5EF4-FFF2-40B4-BE49-F238E27FC236}">
                <a16:creationId xmlns:a16="http://schemas.microsoft.com/office/drawing/2014/main" id="{51BF78FC-2734-3501-AB91-90F2C2E5ED12}"/>
              </a:ext>
            </a:extLst>
          </p:cNvPr>
          <p:cNvCxnSpPr>
            <a:cxnSpLocks/>
          </p:cNvCxnSpPr>
          <p:nvPr/>
        </p:nvCxnSpPr>
        <p:spPr>
          <a:xfrm>
            <a:off x="3089263" y="5798400"/>
            <a:ext cx="934585" cy="4055"/>
          </a:xfrm>
          <a:prstGeom prst="line">
            <a:avLst/>
          </a:prstGeom>
          <a:ln w="762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Gerader Verbinder 74">
            <a:extLst>
              <a:ext uri="{FF2B5EF4-FFF2-40B4-BE49-F238E27FC236}">
                <a16:creationId xmlns:a16="http://schemas.microsoft.com/office/drawing/2014/main" id="{6A7569DF-FA8C-76A8-9C69-672C7DF8433E}"/>
              </a:ext>
            </a:extLst>
          </p:cNvPr>
          <p:cNvCxnSpPr>
            <a:cxnSpLocks/>
          </p:cNvCxnSpPr>
          <p:nvPr/>
        </p:nvCxnSpPr>
        <p:spPr>
          <a:xfrm>
            <a:off x="2967096" y="5940065"/>
            <a:ext cx="912616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7" name="Grafik 76">
            <a:extLst>
              <a:ext uri="{FF2B5EF4-FFF2-40B4-BE49-F238E27FC236}">
                <a16:creationId xmlns:a16="http://schemas.microsoft.com/office/drawing/2014/main" id="{859EF9F1-9453-D6A3-3B2F-60619BBC73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6607" y="5807861"/>
            <a:ext cx="789121" cy="629942"/>
          </a:xfrm>
          <a:prstGeom prst="rect">
            <a:avLst/>
          </a:prstGeom>
        </p:spPr>
      </p:pic>
      <p:pic>
        <p:nvPicPr>
          <p:cNvPr id="78" name="Picture 8" descr="56.700+ Grafiken, lizenzfreie Vektorgrafiken und Clipart zu Programmierer -  iStock | Informatiker, It, Computer">
            <a:extLst>
              <a:ext uri="{FF2B5EF4-FFF2-40B4-BE49-F238E27FC236}">
                <a16:creationId xmlns:a16="http://schemas.microsoft.com/office/drawing/2014/main" id="{A1F3A529-BB0C-5956-48F9-199A7C63EA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955" t="22001" r="9708" b="47057"/>
          <a:stretch/>
        </p:blipFill>
        <p:spPr bwMode="auto">
          <a:xfrm>
            <a:off x="5417318" y="5561172"/>
            <a:ext cx="983451" cy="688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" name="Picture 8" descr="56.700+ Grafiken, lizenzfreie Vektorgrafiken und Clipart zu Programmierer -  iStock | Informatiker, It, Computer">
            <a:extLst>
              <a:ext uri="{FF2B5EF4-FFF2-40B4-BE49-F238E27FC236}">
                <a16:creationId xmlns:a16="http://schemas.microsoft.com/office/drawing/2014/main" id="{4892B7F7-9531-31B8-DE41-D928D88E69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955" t="22001" r="9708" b="47057"/>
          <a:stretch/>
        </p:blipFill>
        <p:spPr bwMode="auto">
          <a:xfrm>
            <a:off x="5235967" y="5693822"/>
            <a:ext cx="983451" cy="688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" name="Picture 8" descr="56.700+ Grafiken, lizenzfreie Vektorgrafiken und Clipart zu Programmierer -  iStock | Informatiker, It, Computer">
            <a:extLst>
              <a:ext uri="{FF2B5EF4-FFF2-40B4-BE49-F238E27FC236}">
                <a16:creationId xmlns:a16="http://schemas.microsoft.com/office/drawing/2014/main" id="{8BD43FBC-5FF3-1969-8F1E-0069A11EB3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955" t="22001" r="9708" b="47057"/>
          <a:stretch/>
        </p:blipFill>
        <p:spPr bwMode="auto">
          <a:xfrm>
            <a:off x="5097891" y="5831432"/>
            <a:ext cx="983451" cy="688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1" name="Gerader Verbinder 80">
            <a:extLst>
              <a:ext uri="{FF2B5EF4-FFF2-40B4-BE49-F238E27FC236}">
                <a16:creationId xmlns:a16="http://schemas.microsoft.com/office/drawing/2014/main" id="{0D99558F-17C3-E51F-1658-3D846606FC1A}"/>
              </a:ext>
            </a:extLst>
          </p:cNvPr>
          <p:cNvCxnSpPr>
            <a:cxnSpLocks/>
          </p:cNvCxnSpPr>
          <p:nvPr/>
        </p:nvCxnSpPr>
        <p:spPr>
          <a:xfrm>
            <a:off x="5253590" y="5724781"/>
            <a:ext cx="934585" cy="4055"/>
          </a:xfrm>
          <a:prstGeom prst="line">
            <a:avLst/>
          </a:prstGeom>
          <a:ln w="762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Gerader Verbinder 81">
            <a:extLst>
              <a:ext uri="{FF2B5EF4-FFF2-40B4-BE49-F238E27FC236}">
                <a16:creationId xmlns:a16="http://schemas.microsoft.com/office/drawing/2014/main" id="{5D0F6FB4-A5F4-FEBB-69FD-59A7CEB4F94C}"/>
              </a:ext>
            </a:extLst>
          </p:cNvPr>
          <p:cNvCxnSpPr>
            <a:cxnSpLocks/>
          </p:cNvCxnSpPr>
          <p:nvPr/>
        </p:nvCxnSpPr>
        <p:spPr>
          <a:xfrm>
            <a:off x="5131423" y="5866446"/>
            <a:ext cx="912616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F77BC871-F704-C46F-9AC9-5082A80894DB}"/>
              </a:ext>
            </a:extLst>
          </p:cNvPr>
          <p:cNvGrpSpPr/>
          <p:nvPr/>
        </p:nvGrpSpPr>
        <p:grpSpPr>
          <a:xfrm>
            <a:off x="5674518" y="556493"/>
            <a:ext cx="4036424" cy="945694"/>
            <a:chOff x="6007779" y="3109670"/>
            <a:chExt cx="4036424" cy="945694"/>
          </a:xfrm>
        </p:grpSpPr>
        <p:sp>
          <p:nvSpPr>
            <p:cNvPr id="3" name="Textfeld 2">
              <a:extLst>
                <a:ext uri="{FF2B5EF4-FFF2-40B4-BE49-F238E27FC236}">
                  <a16:creationId xmlns:a16="http://schemas.microsoft.com/office/drawing/2014/main" id="{5F379545-4559-4FDC-1EC3-E6A492D91469}"/>
                </a:ext>
              </a:extLst>
            </p:cNvPr>
            <p:cNvSpPr txBox="1"/>
            <p:nvPr/>
          </p:nvSpPr>
          <p:spPr>
            <a:xfrm>
              <a:off x="6007779" y="3109670"/>
              <a:ext cx="335700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ln w="0"/>
                  <a:solidFill>
                    <a:srgbClr val="FF0000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Programme übertragen</a:t>
              </a:r>
            </a:p>
          </p:txBody>
        </p:sp>
        <p:sp>
          <p:nvSpPr>
            <p:cNvPr id="4" name="Textfeld 3">
              <a:extLst>
                <a:ext uri="{FF2B5EF4-FFF2-40B4-BE49-F238E27FC236}">
                  <a16:creationId xmlns:a16="http://schemas.microsoft.com/office/drawing/2014/main" id="{111CA4FD-CF2A-CDB5-EF6D-18D939BEA79D}"/>
                </a:ext>
              </a:extLst>
            </p:cNvPr>
            <p:cNvSpPr txBox="1"/>
            <p:nvPr/>
          </p:nvSpPr>
          <p:spPr>
            <a:xfrm>
              <a:off x="6256884" y="3593699"/>
              <a:ext cx="37873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ln w="0"/>
                  <a:solidFill>
                    <a:srgbClr val="FF0000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mit Transaktionen steuern</a:t>
              </a:r>
            </a:p>
          </p:txBody>
        </p:sp>
      </p:grp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8A459A52-C679-A9E2-0B3B-B04308AD4E7F}"/>
              </a:ext>
            </a:extLst>
          </p:cNvPr>
          <p:cNvGrpSpPr/>
          <p:nvPr/>
        </p:nvGrpSpPr>
        <p:grpSpPr>
          <a:xfrm>
            <a:off x="6041588" y="2674943"/>
            <a:ext cx="2099936" cy="3217480"/>
            <a:chOff x="6041588" y="2674943"/>
            <a:chExt cx="2099936" cy="3217480"/>
          </a:xfrm>
        </p:grpSpPr>
        <p:cxnSp>
          <p:nvCxnSpPr>
            <p:cNvPr id="37" name="Gerade Verbindung mit Pfeil 36">
              <a:extLst>
                <a:ext uri="{FF2B5EF4-FFF2-40B4-BE49-F238E27FC236}">
                  <a16:creationId xmlns:a16="http://schemas.microsoft.com/office/drawing/2014/main" id="{73D58C4A-F1DF-4CA0-E902-8DC86A5914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67880" y="3617999"/>
              <a:ext cx="1873644" cy="2274424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8" name="Gerade Verbindung mit Pfeil 37">
              <a:extLst>
                <a:ext uri="{FF2B5EF4-FFF2-40B4-BE49-F238E27FC236}">
                  <a16:creationId xmlns:a16="http://schemas.microsoft.com/office/drawing/2014/main" id="{A1A97D08-AEAF-0745-8D70-AF4A8B4AC542}"/>
                </a:ext>
              </a:extLst>
            </p:cNvPr>
            <p:cNvCxnSpPr>
              <a:cxnSpLocks/>
            </p:cNvCxnSpPr>
            <p:nvPr/>
          </p:nvCxnSpPr>
          <p:spPr>
            <a:xfrm>
              <a:off x="6041588" y="2674943"/>
              <a:ext cx="2049989" cy="761303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39" name="Gruppieren 38">
            <a:extLst>
              <a:ext uri="{FF2B5EF4-FFF2-40B4-BE49-F238E27FC236}">
                <a16:creationId xmlns:a16="http://schemas.microsoft.com/office/drawing/2014/main" id="{7DAE276F-12DB-0E1C-48D7-587E0314002F}"/>
              </a:ext>
            </a:extLst>
          </p:cNvPr>
          <p:cNvGrpSpPr/>
          <p:nvPr/>
        </p:nvGrpSpPr>
        <p:grpSpPr>
          <a:xfrm>
            <a:off x="7398729" y="3392893"/>
            <a:ext cx="2617277" cy="1764476"/>
            <a:chOff x="7398729" y="3392893"/>
            <a:chExt cx="2617277" cy="1764476"/>
          </a:xfrm>
        </p:grpSpPr>
        <p:pic>
          <p:nvPicPr>
            <p:cNvPr id="40" name="Grafik 39">
              <a:extLst>
                <a:ext uri="{FF2B5EF4-FFF2-40B4-BE49-F238E27FC236}">
                  <a16:creationId xmlns:a16="http://schemas.microsoft.com/office/drawing/2014/main" id="{C640360B-4C70-21BA-3429-B66ED0FDCC9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405366" y="3718930"/>
              <a:ext cx="877803" cy="1438439"/>
            </a:xfrm>
            <a:prstGeom prst="rect">
              <a:avLst/>
            </a:prstGeom>
          </p:spPr>
        </p:pic>
        <p:cxnSp>
          <p:nvCxnSpPr>
            <p:cNvPr id="41" name="Gerade Verbindung mit Pfeil 40">
              <a:extLst>
                <a:ext uri="{FF2B5EF4-FFF2-40B4-BE49-F238E27FC236}">
                  <a16:creationId xmlns:a16="http://schemas.microsoft.com/office/drawing/2014/main" id="{8D1EB133-04B0-4ABD-E680-FCAA3CF119D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98729" y="3516004"/>
              <a:ext cx="742795" cy="577723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sp>
          <p:nvSpPr>
            <p:cNvPr id="42" name="Textfeld 41">
              <a:extLst>
                <a:ext uri="{FF2B5EF4-FFF2-40B4-BE49-F238E27FC236}">
                  <a16:creationId xmlns:a16="http://schemas.microsoft.com/office/drawing/2014/main" id="{0772795A-F01D-6416-B04B-6B902BBDF2CF}"/>
                </a:ext>
              </a:extLst>
            </p:cNvPr>
            <p:cNvSpPr txBox="1"/>
            <p:nvPr/>
          </p:nvSpPr>
          <p:spPr>
            <a:xfrm>
              <a:off x="8250907" y="3392893"/>
              <a:ext cx="1765099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de-DE" sz="1600" b="1" dirty="0">
                  <a:solidFill>
                    <a:srgbClr val="FF0000"/>
                  </a:solidFill>
                </a:rPr>
                <a:t>Automaten-Status</a:t>
              </a:r>
            </a:p>
          </p:txBody>
        </p:sp>
      </p:grpSp>
      <p:grpSp>
        <p:nvGrpSpPr>
          <p:cNvPr id="43" name="Gruppieren 42">
            <a:extLst>
              <a:ext uri="{FF2B5EF4-FFF2-40B4-BE49-F238E27FC236}">
                <a16:creationId xmlns:a16="http://schemas.microsoft.com/office/drawing/2014/main" id="{1BC32BF2-3B65-FD71-D9A6-CCAACC8BF7F7}"/>
              </a:ext>
            </a:extLst>
          </p:cNvPr>
          <p:cNvGrpSpPr/>
          <p:nvPr/>
        </p:nvGrpSpPr>
        <p:grpSpPr>
          <a:xfrm>
            <a:off x="296281" y="1640043"/>
            <a:ext cx="3117642" cy="2195506"/>
            <a:chOff x="296281" y="1640043"/>
            <a:chExt cx="3117642" cy="2195506"/>
          </a:xfrm>
        </p:grpSpPr>
        <p:pic>
          <p:nvPicPr>
            <p:cNvPr id="44" name="Picture 2" descr="Verkaufsautomat mit Kühlung, Altersverifikation und Kartenzahlung von links">
              <a:extLst>
                <a:ext uri="{FF2B5EF4-FFF2-40B4-BE49-F238E27FC236}">
                  <a16:creationId xmlns:a16="http://schemas.microsoft.com/office/drawing/2014/main" id="{DB3705C1-9C36-B4B6-22AB-E3B2FBF9E03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382" r="28334"/>
            <a:stretch/>
          </p:blipFill>
          <p:spPr bwMode="auto">
            <a:xfrm>
              <a:off x="296281" y="1640043"/>
              <a:ext cx="1286532" cy="21955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47" name="Gerade Verbindung mit Pfeil 46">
              <a:extLst>
                <a:ext uri="{FF2B5EF4-FFF2-40B4-BE49-F238E27FC236}">
                  <a16:creationId xmlns:a16="http://schemas.microsoft.com/office/drawing/2014/main" id="{979905F0-B970-BB71-6590-4A8E5E2035C6}"/>
                </a:ext>
              </a:extLst>
            </p:cNvPr>
            <p:cNvCxnSpPr>
              <a:cxnSpLocks/>
            </p:cNvCxnSpPr>
            <p:nvPr/>
          </p:nvCxnSpPr>
          <p:spPr>
            <a:xfrm>
              <a:off x="2168864" y="2110596"/>
              <a:ext cx="528328" cy="396815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8" name="Gerade Verbindung mit Pfeil 47">
              <a:extLst>
                <a:ext uri="{FF2B5EF4-FFF2-40B4-BE49-F238E27FC236}">
                  <a16:creationId xmlns:a16="http://schemas.microsoft.com/office/drawing/2014/main" id="{8990573C-ECA3-6264-106D-0902E1432914}"/>
                </a:ext>
              </a:extLst>
            </p:cNvPr>
            <p:cNvCxnSpPr>
              <a:cxnSpLocks/>
            </p:cNvCxnSpPr>
            <p:nvPr/>
          </p:nvCxnSpPr>
          <p:spPr>
            <a:xfrm>
              <a:off x="2053260" y="2161286"/>
              <a:ext cx="559550" cy="1349384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sp>
          <p:nvSpPr>
            <p:cNvPr id="49" name="Textfeld 48">
              <a:extLst>
                <a:ext uri="{FF2B5EF4-FFF2-40B4-BE49-F238E27FC236}">
                  <a16:creationId xmlns:a16="http://schemas.microsoft.com/office/drawing/2014/main" id="{B1ECDE4E-4FE5-E566-821D-ACA9E34A816F}"/>
                </a:ext>
              </a:extLst>
            </p:cNvPr>
            <p:cNvSpPr txBox="1"/>
            <p:nvPr/>
          </p:nvSpPr>
          <p:spPr>
            <a:xfrm>
              <a:off x="1648824" y="1730589"/>
              <a:ext cx="1765099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de-DE" sz="1600" b="1" dirty="0">
                  <a:solidFill>
                    <a:schemeClr val="accent6">
                      <a:lumMod val="75000"/>
                    </a:schemeClr>
                  </a:solidFill>
                </a:rPr>
                <a:t>Automaten-Status</a:t>
              </a:r>
            </a:p>
          </p:txBody>
        </p:sp>
      </p:grpSp>
      <p:grpSp>
        <p:nvGrpSpPr>
          <p:cNvPr id="53" name="Gruppieren 52">
            <a:extLst>
              <a:ext uri="{FF2B5EF4-FFF2-40B4-BE49-F238E27FC236}">
                <a16:creationId xmlns:a16="http://schemas.microsoft.com/office/drawing/2014/main" id="{E031379F-B032-1D1B-158E-E02AEE528430}"/>
              </a:ext>
            </a:extLst>
          </p:cNvPr>
          <p:cNvGrpSpPr/>
          <p:nvPr/>
        </p:nvGrpSpPr>
        <p:grpSpPr>
          <a:xfrm>
            <a:off x="5284428" y="3207298"/>
            <a:ext cx="1850459" cy="1075539"/>
            <a:chOff x="5284428" y="3207298"/>
            <a:chExt cx="1850459" cy="1075539"/>
          </a:xfrm>
        </p:grpSpPr>
        <p:sp>
          <p:nvSpPr>
            <p:cNvPr id="50" name="Ellipse 49">
              <a:extLst>
                <a:ext uri="{FF2B5EF4-FFF2-40B4-BE49-F238E27FC236}">
                  <a16:creationId xmlns:a16="http://schemas.microsoft.com/office/drawing/2014/main" id="{1F279130-518C-98C7-526B-4AABDBA810FF}"/>
                </a:ext>
              </a:extLst>
            </p:cNvPr>
            <p:cNvSpPr/>
            <p:nvPr/>
          </p:nvSpPr>
          <p:spPr>
            <a:xfrm>
              <a:off x="5284428" y="3650669"/>
              <a:ext cx="768769" cy="632168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2" name="Textfeld 51">
              <a:extLst>
                <a:ext uri="{FF2B5EF4-FFF2-40B4-BE49-F238E27FC236}">
                  <a16:creationId xmlns:a16="http://schemas.microsoft.com/office/drawing/2014/main" id="{C336A4D1-825E-DB5B-1D5F-345D85B54DCF}"/>
                </a:ext>
              </a:extLst>
            </p:cNvPr>
            <p:cNvSpPr txBox="1"/>
            <p:nvPr/>
          </p:nvSpPr>
          <p:spPr>
            <a:xfrm>
              <a:off x="5474260" y="3207298"/>
              <a:ext cx="166062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sz="1800" dirty="0">
                  <a:ln w="0"/>
                  <a:solidFill>
                    <a:srgbClr val="FF0000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Transaktionen</a:t>
              </a:r>
              <a:endParaRPr lang="de-DE" dirty="0"/>
            </a:p>
          </p:txBody>
        </p:sp>
      </p:grpSp>
      <p:grpSp>
        <p:nvGrpSpPr>
          <p:cNvPr id="58" name="Gruppieren 57">
            <a:extLst>
              <a:ext uri="{FF2B5EF4-FFF2-40B4-BE49-F238E27FC236}">
                <a16:creationId xmlns:a16="http://schemas.microsoft.com/office/drawing/2014/main" id="{8BA6C8C1-8A80-A27B-047C-D083B0630B6F}"/>
              </a:ext>
            </a:extLst>
          </p:cNvPr>
          <p:cNvGrpSpPr/>
          <p:nvPr/>
        </p:nvGrpSpPr>
        <p:grpSpPr>
          <a:xfrm>
            <a:off x="6773110" y="2679249"/>
            <a:ext cx="2297555" cy="2853208"/>
            <a:chOff x="6773110" y="2679249"/>
            <a:chExt cx="2297555" cy="2853208"/>
          </a:xfrm>
        </p:grpSpPr>
        <p:sp>
          <p:nvSpPr>
            <p:cNvPr id="54" name="Textfeld 53">
              <a:extLst>
                <a:ext uri="{FF2B5EF4-FFF2-40B4-BE49-F238E27FC236}">
                  <a16:creationId xmlns:a16="http://schemas.microsoft.com/office/drawing/2014/main" id="{E4B0F693-1D01-6286-F6D2-112268200143}"/>
                </a:ext>
              </a:extLst>
            </p:cNvPr>
            <p:cNvSpPr txBox="1"/>
            <p:nvPr/>
          </p:nvSpPr>
          <p:spPr>
            <a:xfrm>
              <a:off x="6773110" y="5163125"/>
              <a:ext cx="166062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sz="1800" dirty="0">
                  <a:ln w="0"/>
                  <a:solidFill>
                    <a:srgbClr val="FF0000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Call (https)</a:t>
              </a:r>
              <a:endParaRPr lang="de-DE" dirty="0"/>
            </a:p>
          </p:txBody>
        </p:sp>
        <p:sp>
          <p:nvSpPr>
            <p:cNvPr id="55" name="Textfeld 54">
              <a:extLst>
                <a:ext uri="{FF2B5EF4-FFF2-40B4-BE49-F238E27FC236}">
                  <a16:creationId xmlns:a16="http://schemas.microsoft.com/office/drawing/2014/main" id="{8444E0EE-49FC-ABC9-ADA1-B8983EE9E697}"/>
                </a:ext>
              </a:extLst>
            </p:cNvPr>
            <p:cNvSpPr txBox="1"/>
            <p:nvPr/>
          </p:nvSpPr>
          <p:spPr>
            <a:xfrm>
              <a:off x="7142547" y="2679249"/>
              <a:ext cx="192811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sz="1800" dirty="0">
                  <a:ln w="0"/>
                  <a:solidFill>
                    <a:srgbClr val="FF0000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Call (https)</a:t>
              </a:r>
              <a:endParaRPr lang="de-DE" dirty="0"/>
            </a:p>
          </p:txBody>
        </p:sp>
      </p:grpSp>
    </p:spTree>
    <p:extLst>
      <p:ext uri="{BB962C8B-B14F-4D97-AF65-F5344CB8AC3E}">
        <p14:creationId xmlns:p14="http://schemas.microsoft.com/office/powerpoint/2010/main" val="2813217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B4D27D03-D582-4BE2-23AA-24A6A3531F97}"/>
              </a:ext>
            </a:extLst>
          </p:cNvPr>
          <p:cNvGrpSpPr/>
          <p:nvPr/>
        </p:nvGrpSpPr>
        <p:grpSpPr>
          <a:xfrm>
            <a:off x="2759818" y="2966314"/>
            <a:ext cx="3508062" cy="2519509"/>
            <a:chOff x="2754179" y="2999783"/>
            <a:chExt cx="3508062" cy="2519509"/>
          </a:xfrm>
        </p:grpSpPr>
        <p:grpSp>
          <p:nvGrpSpPr>
            <p:cNvPr id="9" name="Gruppieren 8">
              <a:extLst>
                <a:ext uri="{FF2B5EF4-FFF2-40B4-BE49-F238E27FC236}">
                  <a16:creationId xmlns:a16="http://schemas.microsoft.com/office/drawing/2014/main" id="{62358BE4-7D7A-0E26-00BE-F4FD96E5F225}"/>
                </a:ext>
              </a:extLst>
            </p:cNvPr>
            <p:cNvGrpSpPr/>
            <p:nvPr/>
          </p:nvGrpSpPr>
          <p:grpSpPr>
            <a:xfrm>
              <a:off x="3165491" y="2999783"/>
              <a:ext cx="2984637" cy="2519509"/>
              <a:chOff x="3310930" y="2941491"/>
              <a:chExt cx="2984637" cy="2519509"/>
            </a:xfrm>
          </p:grpSpPr>
          <p:cxnSp>
            <p:nvCxnSpPr>
              <p:cNvPr id="15" name="Gerade Verbindung mit Pfeil 14">
                <a:extLst>
                  <a:ext uri="{FF2B5EF4-FFF2-40B4-BE49-F238E27FC236}">
                    <a16:creationId xmlns:a16="http://schemas.microsoft.com/office/drawing/2014/main" id="{0C7B94FE-A366-B794-3144-B3D50F89769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89600" y="4298950"/>
                <a:ext cx="82550" cy="1162050"/>
              </a:xfrm>
              <a:prstGeom prst="straightConnector1">
                <a:avLst/>
              </a:prstGeom>
              <a:ln w="38100">
                <a:solidFill>
                  <a:srgbClr val="92D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Gerade Verbindung mit Pfeil 20">
                <a:extLst>
                  <a:ext uri="{FF2B5EF4-FFF2-40B4-BE49-F238E27FC236}">
                    <a16:creationId xmlns:a16="http://schemas.microsoft.com/office/drawing/2014/main" id="{28712A49-A7F0-8E97-3F8A-D471A0AD228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73629" y="4075126"/>
                <a:ext cx="321938" cy="144478"/>
              </a:xfrm>
              <a:prstGeom prst="straightConnector1">
                <a:avLst/>
              </a:prstGeom>
              <a:ln w="38100">
                <a:solidFill>
                  <a:srgbClr val="92D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Gerade Verbindung mit Pfeil 22">
                <a:extLst>
                  <a:ext uri="{FF2B5EF4-FFF2-40B4-BE49-F238E27FC236}">
                    <a16:creationId xmlns:a16="http://schemas.microsoft.com/office/drawing/2014/main" id="{2FB6C8F1-ECF9-811C-C3A1-C56BBBE589E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05571" y="3081881"/>
                <a:ext cx="0" cy="325437"/>
              </a:xfrm>
              <a:prstGeom prst="straightConnector1">
                <a:avLst/>
              </a:prstGeom>
              <a:ln w="38100">
                <a:solidFill>
                  <a:srgbClr val="92D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Gerade Verbindung mit Pfeil 24">
                <a:extLst>
                  <a:ext uri="{FF2B5EF4-FFF2-40B4-BE49-F238E27FC236}">
                    <a16:creationId xmlns:a16="http://schemas.microsoft.com/office/drawing/2014/main" id="{34739A16-D129-FB48-749F-45CD8928030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797300" y="2941491"/>
                <a:ext cx="1546491" cy="580127"/>
              </a:xfrm>
              <a:prstGeom prst="straightConnector1">
                <a:avLst/>
              </a:prstGeom>
              <a:ln w="38100">
                <a:solidFill>
                  <a:srgbClr val="92D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Gerade Verbindung mit Pfeil 25">
                <a:extLst>
                  <a:ext uri="{FF2B5EF4-FFF2-40B4-BE49-F238E27FC236}">
                    <a16:creationId xmlns:a16="http://schemas.microsoft.com/office/drawing/2014/main" id="{D42B4B01-03DE-4896-EA76-C2869C61C42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310930" y="3619053"/>
                <a:ext cx="1834427" cy="401910"/>
              </a:xfrm>
              <a:prstGeom prst="straightConnector1">
                <a:avLst/>
              </a:prstGeom>
              <a:ln w="38100">
                <a:solidFill>
                  <a:srgbClr val="92D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Gerade Verbindung mit Pfeil 28">
                <a:extLst>
                  <a:ext uri="{FF2B5EF4-FFF2-40B4-BE49-F238E27FC236}">
                    <a16:creationId xmlns:a16="http://schemas.microsoft.com/office/drawing/2014/main" id="{578A0F86-EF7A-F89C-07F3-187C7229496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108450" y="4353454"/>
                <a:ext cx="1337685" cy="1105098"/>
              </a:xfrm>
              <a:prstGeom prst="straightConnector1">
                <a:avLst/>
              </a:prstGeom>
              <a:ln w="38100">
                <a:solidFill>
                  <a:srgbClr val="92D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3" name="Grafik 12">
              <a:extLst>
                <a:ext uri="{FF2B5EF4-FFF2-40B4-BE49-F238E27FC236}">
                  <a16:creationId xmlns:a16="http://schemas.microsoft.com/office/drawing/2014/main" id="{294EEF91-8847-0AC2-967B-243E8469CF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54179" y="3375431"/>
              <a:ext cx="3508062" cy="1968264"/>
            </a:xfrm>
            <a:prstGeom prst="rect">
              <a:avLst/>
            </a:prstGeom>
          </p:spPr>
        </p:pic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C0014EBB-BBC3-0437-0905-2F05D4C9A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Smart </a:t>
            </a:r>
            <a:r>
              <a:rPr lang="de-DE" dirty="0" err="1"/>
              <a:t>Contract</a:t>
            </a:r>
            <a:endParaRPr lang="de-DE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DA2376F3-4A34-DC6E-6CD4-4C2DC97B27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4407" y="2350713"/>
            <a:ext cx="789121" cy="629942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4126E95D-77BA-AB37-1394-ABF6A72996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1357" y="3835549"/>
            <a:ext cx="789121" cy="629942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F8EFB2AE-0B49-FDA3-A912-F2A9026C32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2967" y="5609562"/>
            <a:ext cx="789121" cy="629942"/>
          </a:xfrm>
          <a:prstGeom prst="rect">
            <a:avLst/>
          </a:prstGeom>
        </p:spPr>
      </p:pic>
      <p:pic>
        <p:nvPicPr>
          <p:cNvPr id="24" name="Grafik 23">
            <a:extLst>
              <a:ext uri="{FF2B5EF4-FFF2-40B4-BE49-F238E27FC236}">
                <a16:creationId xmlns:a16="http://schemas.microsoft.com/office/drawing/2014/main" id="{9E840CAF-DFB9-A515-FBFC-6FFCB0A97C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3820" y="5618458"/>
            <a:ext cx="789121" cy="629942"/>
          </a:xfrm>
          <a:prstGeom prst="rect">
            <a:avLst/>
          </a:prstGeom>
        </p:spPr>
      </p:pic>
      <p:grpSp>
        <p:nvGrpSpPr>
          <p:cNvPr id="36" name="Gruppieren 35">
            <a:extLst>
              <a:ext uri="{FF2B5EF4-FFF2-40B4-BE49-F238E27FC236}">
                <a16:creationId xmlns:a16="http://schemas.microsoft.com/office/drawing/2014/main" id="{F5F72232-6407-AC56-70FB-BBC468BC2CEB}"/>
              </a:ext>
            </a:extLst>
          </p:cNvPr>
          <p:cNvGrpSpPr/>
          <p:nvPr/>
        </p:nvGrpSpPr>
        <p:grpSpPr>
          <a:xfrm>
            <a:off x="2332307" y="2317899"/>
            <a:ext cx="4790481" cy="3936851"/>
            <a:chOff x="2332307" y="2317899"/>
            <a:chExt cx="4790481" cy="3936851"/>
          </a:xfrm>
        </p:grpSpPr>
        <p:pic>
          <p:nvPicPr>
            <p:cNvPr id="22" name="Grafik 21">
              <a:extLst>
                <a:ext uri="{FF2B5EF4-FFF2-40B4-BE49-F238E27FC236}">
                  <a16:creationId xmlns:a16="http://schemas.microsoft.com/office/drawing/2014/main" id="{9B97772B-0CA5-4AB1-CAED-A039CDD05A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33667" y="3844670"/>
              <a:ext cx="789121" cy="629942"/>
            </a:xfrm>
            <a:prstGeom prst="rect">
              <a:avLst/>
            </a:prstGeom>
          </p:spPr>
        </p:pic>
        <p:pic>
          <p:nvPicPr>
            <p:cNvPr id="27" name="Grafik 26">
              <a:extLst>
                <a:ext uri="{FF2B5EF4-FFF2-40B4-BE49-F238E27FC236}">
                  <a16:creationId xmlns:a16="http://schemas.microsoft.com/office/drawing/2014/main" id="{78009F33-F710-ECCB-8622-1DB452D7B8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59357" y="2317899"/>
              <a:ext cx="789121" cy="629942"/>
            </a:xfrm>
            <a:prstGeom prst="rect">
              <a:avLst/>
            </a:prstGeom>
          </p:spPr>
        </p:pic>
        <p:pic>
          <p:nvPicPr>
            <p:cNvPr id="28" name="Grafik 27">
              <a:extLst>
                <a:ext uri="{FF2B5EF4-FFF2-40B4-BE49-F238E27FC236}">
                  <a16:creationId xmlns:a16="http://schemas.microsoft.com/office/drawing/2014/main" id="{78953954-D11F-8E85-3EF5-09E340751D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45357" y="2357063"/>
              <a:ext cx="789121" cy="629942"/>
            </a:xfrm>
            <a:prstGeom prst="rect">
              <a:avLst/>
            </a:prstGeom>
          </p:spPr>
        </p:pic>
        <p:pic>
          <p:nvPicPr>
            <p:cNvPr id="30" name="Grafik 29">
              <a:extLst>
                <a:ext uri="{FF2B5EF4-FFF2-40B4-BE49-F238E27FC236}">
                  <a16:creationId xmlns:a16="http://schemas.microsoft.com/office/drawing/2014/main" id="{32AA4D98-9F9B-30D9-8D56-22204B03EC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32307" y="3841899"/>
              <a:ext cx="789121" cy="629942"/>
            </a:xfrm>
            <a:prstGeom prst="rect">
              <a:avLst/>
            </a:prstGeom>
          </p:spPr>
        </p:pic>
        <p:pic>
          <p:nvPicPr>
            <p:cNvPr id="32" name="Grafik 31">
              <a:extLst>
                <a:ext uri="{FF2B5EF4-FFF2-40B4-BE49-F238E27FC236}">
                  <a16:creationId xmlns:a16="http://schemas.microsoft.com/office/drawing/2014/main" id="{6F940B92-54B5-5CB4-B3DA-5B82BA5392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53917" y="5615912"/>
              <a:ext cx="789121" cy="629942"/>
            </a:xfrm>
            <a:prstGeom prst="rect">
              <a:avLst/>
            </a:prstGeom>
          </p:spPr>
        </p:pic>
        <p:pic>
          <p:nvPicPr>
            <p:cNvPr id="35" name="Grafik 34">
              <a:extLst>
                <a:ext uri="{FF2B5EF4-FFF2-40B4-BE49-F238E27FC236}">
                  <a16:creationId xmlns:a16="http://schemas.microsoft.com/office/drawing/2014/main" id="{A240EC90-8A26-6812-3301-74724EEA36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54770" y="5624808"/>
              <a:ext cx="789121" cy="629942"/>
            </a:xfrm>
            <a:prstGeom prst="rect">
              <a:avLst/>
            </a:prstGeom>
          </p:spPr>
        </p:pic>
      </p:grpSp>
      <p:cxnSp>
        <p:nvCxnSpPr>
          <p:cNvPr id="31" name="Gerader Verbinder 30">
            <a:extLst>
              <a:ext uri="{FF2B5EF4-FFF2-40B4-BE49-F238E27FC236}">
                <a16:creationId xmlns:a16="http://schemas.microsoft.com/office/drawing/2014/main" id="{065A5E2C-F8D7-80BD-EACA-747857999CFF}"/>
              </a:ext>
            </a:extLst>
          </p:cNvPr>
          <p:cNvCxnSpPr>
            <a:cxnSpLocks/>
          </p:cNvCxnSpPr>
          <p:nvPr/>
        </p:nvCxnSpPr>
        <p:spPr>
          <a:xfrm flipV="1">
            <a:off x="5549800" y="3940969"/>
            <a:ext cx="156468" cy="93032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5795A999-100F-4E82-B03D-F85613D9B582}"/>
              </a:ext>
            </a:extLst>
          </p:cNvPr>
          <p:cNvCxnSpPr>
            <a:cxnSpLocks/>
          </p:cNvCxnSpPr>
          <p:nvPr/>
        </p:nvCxnSpPr>
        <p:spPr>
          <a:xfrm flipV="1">
            <a:off x="5550116" y="3832480"/>
            <a:ext cx="156468" cy="93032"/>
          </a:xfrm>
          <a:prstGeom prst="line">
            <a:avLst/>
          </a:prstGeom>
          <a:ln w="762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C5CC4E81-2EF7-60F5-BBAA-C553E95BDF63}"/>
              </a:ext>
            </a:extLst>
          </p:cNvPr>
          <p:cNvGrpSpPr/>
          <p:nvPr/>
        </p:nvGrpSpPr>
        <p:grpSpPr>
          <a:xfrm>
            <a:off x="2431735" y="2581724"/>
            <a:ext cx="4630869" cy="3556920"/>
            <a:chOff x="2431735" y="2581724"/>
            <a:chExt cx="4630869" cy="3556920"/>
          </a:xfrm>
        </p:grpSpPr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49EE829C-61E1-39F7-1675-EC39C1E6DACF}"/>
                </a:ext>
              </a:extLst>
            </p:cNvPr>
            <p:cNvSpPr txBox="1"/>
            <p:nvPr/>
          </p:nvSpPr>
          <p:spPr>
            <a:xfrm>
              <a:off x="6438532" y="4099949"/>
              <a:ext cx="624072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de-DE" sz="1600" b="1" dirty="0">
                  <a:solidFill>
                    <a:schemeClr val="accent5">
                      <a:lumMod val="75000"/>
                    </a:schemeClr>
                  </a:solidFill>
                </a:rPr>
                <a:t>Status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EC12E517-649A-6660-B1C1-5E1E46958F4B}"/>
                </a:ext>
              </a:extLst>
            </p:cNvPr>
            <p:cNvSpPr txBox="1"/>
            <p:nvPr/>
          </p:nvSpPr>
          <p:spPr>
            <a:xfrm>
              <a:off x="5456344" y="5877939"/>
              <a:ext cx="624072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de-DE" sz="1600" b="1" dirty="0">
                  <a:solidFill>
                    <a:schemeClr val="accent5">
                      <a:lumMod val="75000"/>
                    </a:schemeClr>
                  </a:solidFill>
                </a:rPr>
                <a:t>Status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4E6BA07B-949D-A07D-DB13-DB5BBED5A6E4}"/>
                </a:ext>
              </a:extLst>
            </p:cNvPr>
            <p:cNvSpPr txBox="1"/>
            <p:nvPr/>
          </p:nvSpPr>
          <p:spPr>
            <a:xfrm>
              <a:off x="3360680" y="5892423"/>
              <a:ext cx="624072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de-DE" sz="1600" b="1" dirty="0">
                  <a:solidFill>
                    <a:schemeClr val="accent5">
                      <a:lumMod val="75000"/>
                    </a:schemeClr>
                  </a:solidFill>
                </a:rPr>
                <a:t>Status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B07E6EEE-14A9-E07A-6B10-940EA65BBCCF}"/>
                </a:ext>
              </a:extLst>
            </p:cNvPr>
            <p:cNvSpPr txBox="1"/>
            <p:nvPr/>
          </p:nvSpPr>
          <p:spPr>
            <a:xfrm>
              <a:off x="2431735" y="4099949"/>
              <a:ext cx="624072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de-DE" sz="1600" b="1" dirty="0">
                  <a:solidFill>
                    <a:schemeClr val="accent5">
                      <a:lumMod val="75000"/>
                    </a:schemeClr>
                  </a:solidFill>
                </a:rPr>
                <a:t>Status</a:t>
              </a:r>
            </a:p>
          </p:txBody>
        </p:sp>
        <p:sp>
          <p:nvSpPr>
            <p:cNvPr id="33" name="Textfeld 32">
              <a:extLst>
                <a:ext uri="{FF2B5EF4-FFF2-40B4-BE49-F238E27FC236}">
                  <a16:creationId xmlns:a16="http://schemas.microsoft.com/office/drawing/2014/main" id="{33D3C40F-405E-B41C-3693-B4BE1FE57D6D}"/>
                </a:ext>
              </a:extLst>
            </p:cNvPr>
            <p:cNvSpPr txBox="1"/>
            <p:nvPr/>
          </p:nvSpPr>
          <p:spPr>
            <a:xfrm>
              <a:off x="2960931" y="2581724"/>
              <a:ext cx="624072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de-DE" sz="1600" b="1" dirty="0">
                  <a:solidFill>
                    <a:schemeClr val="accent5">
                      <a:lumMod val="75000"/>
                    </a:schemeClr>
                  </a:solidFill>
                </a:rPr>
                <a:t>Status</a:t>
              </a:r>
            </a:p>
          </p:txBody>
        </p:sp>
        <p:sp>
          <p:nvSpPr>
            <p:cNvPr id="34" name="Textfeld 33">
              <a:extLst>
                <a:ext uri="{FF2B5EF4-FFF2-40B4-BE49-F238E27FC236}">
                  <a16:creationId xmlns:a16="http://schemas.microsoft.com/office/drawing/2014/main" id="{E79B342F-621D-5539-E454-00CBD3147C8E}"/>
                </a:ext>
              </a:extLst>
            </p:cNvPr>
            <p:cNvSpPr txBox="1"/>
            <p:nvPr/>
          </p:nvSpPr>
          <p:spPr>
            <a:xfrm>
              <a:off x="5249095" y="2626264"/>
              <a:ext cx="624072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de-DE" sz="1600" b="1" dirty="0">
                  <a:solidFill>
                    <a:schemeClr val="accent5">
                      <a:lumMod val="75000"/>
                    </a:schemeClr>
                  </a:solidFill>
                </a:rPr>
                <a:t>Status</a:t>
              </a:r>
            </a:p>
          </p:txBody>
        </p:sp>
      </p:grpSp>
      <p:pic>
        <p:nvPicPr>
          <p:cNvPr id="11" name="Grafik 10">
            <a:extLst>
              <a:ext uri="{FF2B5EF4-FFF2-40B4-BE49-F238E27FC236}">
                <a16:creationId xmlns:a16="http://schemas.microsoft.com/office/drawing/2014/main" id="{58DCAACB-56D4-0AD1-A327-D1345B21EF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8407" y="2311549"/>
            <a:ext cx="789121" cy="629942"/>
          </a:xfrm>
          <a:prstGeom prst="rect">
            <a:avLst/>
          </a:prstGeom>
        </p:spPr>
      </p:pic>
      <p:pic>
        <p:nvPicPr>
          <p:cNvPr id="46" name="Picture 8" descr="56.700+ Grafiken, lizenzfreie Vektorgrafiken und Clipart zu Programmierer -  iStock | Informatiker, It, Computer">
            <a:extLst>
              <a:ext uri="{FF2B5EF4-FFF2-40B4-BE49-F238E27FC236}">
                <a16:creationId xmlns:a16="http://schemas.microsoft.com/office/drawing/2014/main" id="{ADA82559-C1EE-BC73-32FB-CDBFCF520E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955" t="22001" r="9708" b="47057"/>
          <a:stretch/>
        </p:blipFill>
        <p:spPr bwMode="auto">
          <a:xfrm>
            <a:off x="2839118" y="2064860"/>
            <a:ext cx="983451" cy="688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8" descr="56.700+ Grafiken, lizenzfreie Vektorgrafiken und Clipart zu Programmierer -  iStock | Informatiker, It, Computer">
            <a:extLst>
              <a:ext uri="{FF2B5EF4-FFF2-40B4-BE49-F238E27FC236}">
                <a16:creationId xmlns:a16="http://schemas.microsoft.com/office/drawing/2014/main" id="{B42BBA45-D680-FD54-EE4A-AB812840AB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955" t="22001" r="9708" b="47057"/>
          <a:stretch/>
        </p:blipFill>
        <p:spPr bwMode="auto">
          <a:xfrm>
            <a:off x="2657767" y="2197510"/>
            <a:ext cx="983451" cy="688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8" name="Picture 8" descr="56.700+ Grafiken, lizenzfreie Vektorgrafiken und Clipart zu Programmierer -  iStock | Informatiker, It, Computer">
            <a:extLst>
              <a:ext uri="{FF2B5EF4-FFF2-40B4-BE49-F238E27FC236}">
                <a16:creationId xmlns:a16="http://schemas.microsoft.com/office/drawing/2014/main" id="{D493554B-8146-FFF6-CEF4-02E82BD508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955" t="22001" r="9708" b="47057"/>
          <a:stretch/>
        </p:blipFill>
        <p:spPr bwMode="auto">
          <a:xfrm>
            <a:off x="2519691" y="2335120"/>
            <a:ext cx="983451" cy="688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367" name="Gerader Verbinder 14366">
            <a:extLst>
              <a:ext uri="{FF2B5EF4-FFF2-40B4-BE49-F238E27FC236}">
                <a16:creationId xmlns:a16="http://schemas.microsoft.com/office/drawing/2014/main" id="{3FCAD704-83B6-BB6C-86E8-9136CC6F12C3}"/>
              </a:ext>
            </a:extLst>
          </p:cNvPr>
          <p:cNvCxnSpPr>
            <a:cxnSpLocks/>
          </p:cNvCxnSpPr>
          <p:nvPr/>
        </p:nvCxnSpPr>
        <p:spPr>
          <a:xfrm>
            <a:off x="2675390" y="2228469"/>
            <a:ext cx="934585" cy="4055"/>
          </a:xfrm>
          <a:prstGeom prst="line">
            <a:avLst/>
          </a:prstGeom>
          <a:ln w="762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68" name="Gerader Verbinder 14367">
            <a:extLst>
              <a:ext uri="{FF2B5EF4-FFF2-40B4-BE49-F238E27FC236}">
                <a16:creationId xmlns:a16="http://schemas.microsoft.com/office/drawing/2014/main" id="{AA0D6948-90CC-66DC-668A-3BAAA301DD59}"/>
              </a:ext>
            </a:extLst>
          </p:cNvPr>
          <p:cNvCxnSpPr>
            <a:cxnSpLocks/>
          </p:cNvCxnSpPr>
          <p:nvPr/>
        </p:nvCxnSpPr>
        <p:spPr>
          <a:xfrm>
            <a:off x="2553223" y="2370134"/>
            <a:ext cx="912616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385" name="Grafik 14384">
            <a:extLst>
              <a:ext uri="{FF2B5EF4-FFF2-40B4-BE49-F238E27FC236}">
                <a16:creationId xmlns:a16="http://schemas.microsoft.com/office/drawing/2014/main" id="{BB1693D4-E2FE-0C61-8FE5-2D00668301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9410" y="2331907"/>
            <a:ext cx="789121" cy="629942"/>
          </a:xfrm>
          <a:prstGeom prst="rect">
            <a:avLst/>
          </a:prstGeom>
        </p:spPr>
      </p:pic>
      <p:pic>
        <p:nvPicPr>
          <p:cNvPr id="14386" name="Picture 8" descr="56.700+ Grafiken, lizenzfreie Vektorgrafiken und Clipart zu Programmierer -  iStock | Informatiker, It, Computer">
            <a:extLst>
              <a:ext uri="{FF2B5EF4-FFF2-40B4-BE49-F238E27FC236}">
                <a16:creationId xmlns:a16="http://schemas.microsoft.com/office/drawing/2014/main" id="{E724A80B-72EC-C8F9-19FE-1313016046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955" t="22001" r="9708" b="47057"/>
          <a:stretch/>
        </p:blipFill>
        <p:spPr bwMode="auto">
          <a:xfrm>
            <a:off x="5340121" y="2085218"/>
            <a:ext cx="983451" cy="688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87" name="Picture 8" descr="56.700+ Grafiken, lizenzfreie Vektorgrafiken und Clipart zu Programmierer -  iStock | Informatiker, It, Computer">
            <a:extLst>
              <a:ext uri="{FF2B5EF4-FFF2-40B4-BE49-F238E27FC236}">
                <a16:creationId xmlns:a16="http://schemas.microsoft.com/office/drawing/2014/main" id="{3FAA255A-6111-C596-96B6-B8D6409F24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955" t="22001" r="9708" b="47057"/>
          <a:stretch/>
        </p:blipFill>
        <p:spPr bwMode="auto">
          <a:xfrm>
            <a:off x="5158770" y="2217868"/>
            <a:ext cx="983451" cy="688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88" name="Picture 8" descr="56.700+ Grafiken, lizenzfreie Vektorgrafiken und Clipart zu Programmierer -  iStock | Informatiker, It, Computer">
            <a:extLst>
              <a:ext uri="{FF2B5EF4-FFF2-40B4-BE49-F238E27FC236}">
                <a16:creationId xmlns:a16="http://schemas.microsoft.com/office/drawing/2014/main" id="{06D2D678-D8F1-BC64-6EFC-7F3AA55A28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955" t="22001" r="9708" b="47057"/>
          <a:stretch/>
        </p:blipFill>
        <p:spPr bwMode="auto">
          <a:xfrm>
            <a:off x="5020694" y="2355478"/>
            <a:ext cx="983451" cy="688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389" name="Gerader Verbinder 14388">
            <a:extLst>
              <a:ext uri="{FF2B5EF4-FFF2-40B4-BE49-F238E27FC236}">
                <a16:creationId xmlns:a16="http://schemas.microsoft.com/office/drawing/2014/main" id="{843E3075-EB6B-CE87-D654-1B74BD1E53E2}"/>
              </a:ext>
            </a:extLst>
          </p:cNvPr>
          <p:cNvCxnSpPr>
            <a:cxnSpLocks/>
          </p:cNvCxnSpPr>
          <p:nvPr/>
        </p:nvCxnSpPr>
        <p:spPr>
          <a:xfrm>
            <a:off x="5176393" y="2248827"/>
            <a:ext cx="934585" cy="4055"/>
          </a:xfrm>
          <a:prstGeom prst="line">
            <a:avLst/>
          </a:prstGeom>
          <a:ln w="762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90" name="Gerader Verbinder 14389">
            <a:extLst>
              <a:ext uri="{FF2B5EF4-FFF2-40B4-BE49-F238E27FC236}">
                <a16:creationId xmlns:a16="http://schemas.microsoft.com/office/drawing/2014/main" id="{7907A9AD-9BF3-F47A-E42D-C6C06738B309}"/>
              </a:ext>
            </a:extLst>
          </p:cNvPr>
          <p:cNvCxnSpPr>
            <a:cxnSpLocks/>
          </p:cNvCxnSpPr>
          <p:nvPr/>
        </p:nvCxnSpPr>
        <p:spPr>
          <a:xfrm>
            <a:off x="5054226" y="2390492"/>
            <a:ext cx="912616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392" name="Grafik 14391">
            <a:extLst>
              <a:ext uri="{FF2B5EF4-FFF2-40B4-BE49-F238E27FC236}">
                <a16:creationId xmlns:a16="http://schemas.microsoft.com/office/drawing/2014/main" id="{CB6A28BF-8A35-FB59-8C9C-0D422FAFD0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6596" y="3901941"/>
            <a:ext cx="789121" cy="629942"/>
          </a:xfrm>
          <a:prstGeom prst="rect">
            <a:avLst/>
          </a:prstGeom>
        </p:spPr>
      </p:pic>
      <p:pic>
        <p:nvPicPr>
          <p:cNvPr id="14393" name="Picture 8" descr="56.700+ Grafiken, lizenzfreie Vektorgrafiken und Clipart zu Programmierer -  iStock | Informatiker, It, Computer">
            <a:extLst>
              <a:ext uri="{FF2B5EF4-FFF2-40B4-BE49-F238E27FC236}">
                <a16:creationId xmlns:a16="http://schemas.microsoft.com/office/drawing/2014/main" id="{CDE1D3BE-0A65-4FD0-4CEA-D52592A960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955" t="22001" r="9708" b="47057"/>
          <a:stretch/>
        </p:blipFill>
        <p:spPr bwMode="auto">
          <a:xfrm>
            <a:off x="6587307" y="3655252"/>
            <a:ext cx="983451" cy="688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94" name="Picture 8" descr="56.700+ Grafiken, lizenzfreie Vektorgrafiken und Clipart zu Programmierer -  iStock | Informatiker, It, Computer">
            <a:extLst>
              <a:ext uri="{FF2B5EF4-FFF2-40B4-BE49-F238E27FC236}">
                <a16:creationId xmlns:a16="http://schemas.microsoft.com/office/drawing/2014/main" id="{9B4B56DB-BF2B-9E5C-BCF3-0FBDF41D35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955" t="22001" r="9708" b="47057"/>
          <a:stretch/>
        </p:blipFill>
        <p:spPr bwMode="auto">
          <a:xfrm>
            <a:off x="6405956" y="3787902"/>
            <a:ext cx="983451" cy="688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95" name="Picture 8" descr="56.700+ Grafiken, lizenzfreie Vektorgrafiken und Clipart zu Programmierer -  iStock | Informatiker, It, Computer">
            <a:extLst>
              <a:ext uri="{FF2B5EF4-FFF2-40B4-BE49-F238E27FC236}">
                <a16:creationId xmlns:a16="http://schemas.microsoft.com/office/drawing/2014/main" id="{AA40F8B6-CF37-EE18-2763-9FAED40A09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955" t="22001" r="9708" b="47057"/>
          <a:stretch/>
        </p:blipFill>
        <p:spPr bwMode="auto">
          <a:xfrm>
            <a:off x="6267880" y="3925512"/>
            <a:ext cx="983451" cy="688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396" name="Gerader Verbinder 14395">
            <a:extLst>
              <a:ext uri="{FF2B5EF4-FFF2-40B4-BE49-F238E27FC236}">
                <a16:creationId xmlns:a16="http://schemas.microsoft.com/office/drawing/2014/main" id="{97D3E412-0B78-F67A-C24A-A0430D293197}"/>
              </a:ext>
            </a:extLst>
          </p:cNvPr>
          <p:cNvCxnSpPr>
            <a:cxnSpLocks/>
          </p:cNvCxnSpPr>
          <p:nvPr/>
        </p:nvCxnSpPr>
        <p:spPr>
          <a:xfrm>
            <a:off x="6423579" y="3818861"/>
            <a:ext cx="934585" cy="4055"/>
          </a:xfrm>
          <a:prstGeom prst="line">
            <a:avLst/>
          </a:prstGeom>
          <a:ln w="762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97" name="Gerader Verbinder 14396">
            <a:extLst>
              <a:ext uri="{FF2B5EF4-FFF2-40B4-BE49-F238E27FC236}">
                <a16:creationId xmlns:a16="http://schemas.microsoft.com/office/drawing/2014/main" id="{1DB824C5-83E4-2918-3E0E-1EF3BEA3E3B4}"/>
              </a:ext>
            </a:extLst>
          </p:cNvPr>
          <p:cNvCxnSpPr>
            <a:cxnSpLocks/>
          </p:cNvCxnSpPr>
          <p:nvPr/>
        </p:nvCxnSpPr>
        <p:spPr>
          <a:xfrm>
            <a:off x="6301412" y="3960526"/>
            <a:ext cx="912616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399" name="Grafik 14398">
            <a:extLst>
              <a:ext uri="{FF2B5EF4-FFF2-40B4-BE49-F238E27FC236}">
                <a16:creationId xmlns:a16="http://schemas.microsoft.com/office/drawing/2014/main" id="{B2EFA52B-CD65-19B6-4F34-B358DFD5D9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6039" y="4075225"/>
            <a:ext cx="789121" cy="629942"/>
          </a:xfrm>
          <a:prstGeom prst="rect">
            <a:avLst/>
          </a:prstGeom>
        </p:spPr>
      </p:pic>
      <p:pic>
        <p:nvPicPr>
          <p:cNvPr id="64" name="Picture 8" descr="56.700+ Grafiken, lizenzfreie Vektorgrafiken und Clipart zu Programmierer -  iStock | Informatiker, It, Computer">
            <a:extLst>
              <a:ext uri="{FF2B5EF4-FFF2-40B4-BE49-F238E27FC236}">
                <a16:creationId xmlns:a16="http://schemas.microsoft.com/office/drawing/2014/main" id="{4F129EBA-C5B9-6DD9-11F0-0EB1E0F6E9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955" t="22001" r="9708" b="47057"/>
          <a:stretch/>
        </p:blipFill>
        <p:spPr bwMode="auto">
          <a:xfrm>
            <a:off x="2136750" y="3828536"/>
            <a:ext cx="983451" cy="688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8" descr="56.700+ Grafiken, lizenzfreie Vektorgrafiken und Clipart zu Programmierer -  iStock | Informatiker, It, Computer">
            <a:extLst>
              <a:ext uri="{FF2B5EF4-FFF2-40B4-BE49-F238E27FC236}">
                <a16:creationId xmlns:a16="http://schemas.microsoft.com/office/drawing/2014/main" id="{39C535FC-7FE4-0A64-E6C5-EA180670EF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955" t="22001" r="9708" b="47057"/>
          <a:stretch/>
        </p:blipFill>
        <p:spPr bwMode="auto">
          <a:xfrm>
            <a:off x="1955399" y="3961186"/>
            <a:ext cx="983451" cy="688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8" descr="56.700+ Grafiken, lizenzfreie Vektorgrafiken und Clipart zu Programmierer -  iStock | Informatiker, It, Computer">
            <a:extLst>
              <a:ext uri="{FF2B5EF4-FFF2-40B4-BE49-F238E27FC236}">
                <a16:creationId xmlns:a16="http://schemas.microsoft.com/office/drawing/2014/main" id="{FBA25C39-4AF3-BEAB-22C0-318C13750B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955" t="22001" r="9708" b="47057"/>
          <a:stretch/>
        </p:blipFill>
        <p:spPr bwMode="auto">
          <a:xfrm>
            <a:off x="1817323" y="4098796"/>
            <a:ext cx="983451" cy="688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7" name="Gerader Verbinder 66">
            <a:extLst>
              <a:ext uri="{FF2B5EF4-FFF2-40B4-BE49-F238E27FC236}">
                <a16:creationId xmlns:a16="http://schemas.microsoft.com/office/drawing/2014/main" id="{2E9A46B3-55C6-19D4-0D14-FA01F59A87A7}"/>
              </a:ext>
            </a:extLst>
          </p:cNvPr>
          <p:cNvCxnSpPr>
            <a:cxnSpLocks/>
          </p:cNvCxnSpPr>
          <p:nvPr/>
        </p:nvCxnSpPr>
        <p:spPr>
          <a:xfrm>
            <a:off x="1973022" y="3992145"/>
            <a:ext cx="934585" cy="4055"/>
          </a:xfrm>
          <a:prstGeom prst="line">
            <a:avLst/>
          </a:prstGeom>
          <a:ln w="762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Gerader Verbinder 67">
            <a:extLst>
              <a:ext uri="{FF2B5EF4-FFF2-40B4-BE49-F238E27FC236}">
                <a16:creationId xmlns:a16="http://schemas.microsoft.com/office/drawing/2014/main" id="{BEDD2323-0F48-F675-2174-9FF7F79E7F6A}"/>
              </a:ext>
            </a:extLst>
          </p:cNvPr>
          <p:cNvCxnSpPr>
            <a:cxnSpLocks/>
          </p:cNvCxnSpPr>
          <p:nvPr/>
        </p:nvCxnSpPr>
        <p:spPr>
          <a:xfrm>
            <a:off x="1850855" y="4133810"/>
            <a:ext cx="912616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0" name="Grafik 69">
            <a:extLst>
              <a:ext uri="{FF2B5EF4-FFF2-40B4-BE49-F238E27FC236}">
                <a16:creationId xmlns:a16="http://schemas.microsoft.com/office/drawing/2014/main" id="{77E76EDE-AF29-52AD-4378-0064A45004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2280" y="5881480"/>
            <a:ext cx="789121" cy="629942"/>
          </a:xfrm>
          <a:prstGeom prst="rect">
            <a:avLst/>
          </a:prstGeom>
        </p:spPr>
      </p:pic>
      <p:pic>
        <p:nvPicPr>
          <p:cNvPr id="71" name="Picture 8" descr="56.700+ Grafiken, lizenzfreie Vektorgrafiken und Clipart zu Programmierer -  iStock | Informatiker, It, Computer">
            <a:extLst>
              <a:ext uri="{FF2B5EF4-FFF2-40B4-BE49-F238E27FC236}">
                <a16:creationId xmlns:a16="http://schemas.microsoft.com/office/drawing/2014/main" id="{6E45E617-0DCF-2CE0-BF4D-FFFA7F3376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955" t="22001" r="9708" b="47057"/>
          <a:stretch/>
        </p:blipFill>
        <p:spPr bwMode="auto">
          <a:xfrm>
            <a:off x="3252991" y="5634791"/>
            <a:ext cx="983451" cy="688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8" descr="56.700+ Grafiken, lizenzfreie Vektorgrafiken und Clipart zu Programmierer -  iStock | Informatiker, It, Computer">
            <a:extLst>
              <a:ext uri="{FF2B5EF4-FFF2-40B4-BE49-F238E27FC236}">
                <a16:creationId xmlns:a16="http://schemas.microsoft.com/office/drawing/2014/main" id="{5E1085A7-8E49-6667-2414-5D649B750D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955" t="22001" r="9708" b="47057"/>
          <a:stretch/>
        </p:blipFill>
        <p:spPr bwMode="auto">
          <a:xfrm>
            <a:off x="3071640" y="5767441"/>
            <a:ext cx="983451" cy="688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8" descr="56.700+ Grafiken, lizenzfreie Vektorgrafiken und Clipart zu Programmierer -  iStock | Informatiker, It, Computer">
            <a:extLst>
              <a:ext uri="{FF2B5EF4-FFF2-40B4-BE49-F238E27FC236}">
                <a16:creationId xmlns:a16="http://schemas.microsoft.com/office/drawing/2014/main" id="{BE99185B-A309-05E0-380F-1488787367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955" t="22001" r="9708" b="47057"/>
          <a:stretch/>
        </p:blipFill>
        <p:spPr bwMode="auto">
          <a:xfrm>
            <a:off x="2933564" y="5905051"/>
            <a:ext cx="983451" cy="688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4" name="Gerader Verbinder 73">
            <a:extLst>
              <a:ext uri="{FF2B5EF4-FFF2-40B4-BE49-F238E27FC236}">
                <a16:creationId xmlns:a16="http://schemas.microsoft.com/office/drawing/2014/main" id="{51BF78FC-2734-3501-AB91-90F2C2E5ED12}"/>
              </a:ext>
            </a:extLst>
          </p:cNvPr>
          <p:cNvCxnSpPr>
            <a:cxnSpLocks/>
          </p:cNvCxnSpPr>
          <p:nvPr/>
        </p:nvCxnSpPr>
        <p:spPr>
          <a:xfrm>
            <a:off x="3089263" y="5798400"/>
            <a:ext cx="934585" cy="4055"/>
          </a:xfrm>
          <a:prstGeom prst="line">
            <a:avLst/>
          </a:prstGeom>
          <a:ln w="762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Gerader Verbinder 74">
            <a:extLst>
              <a:ext uri="{FF2B5EF4-FFF2-40B4-BE49-F238E27FC236}">
                <a16:creationId xmlns:a16="http://schemas.microsoft.com/office/drawing/2014/main" id="{6A7569DF-FA8C-76A8-9C69-672C7DF8433E}"/>
              </a:ext>
            </a:extLst>
          </p:cNvPr>
          <p:cNvCxnSpPr>
            <a:cxnSpLocks/>
          </p:cNvCxnSpPr>
          <p:nvPr/>
        </p:nvCxnSpPr>
        <p:spPr>
          <a:xfrm>
            <a:off x="2967096" y="5940065"/>
            <a:ext cx="912616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7" name="Grafik 76">
            <a:extLst>
              <a:ext uri="{FF2B5EF4-FFF2-40B4-BE49-F238E27FC236}">
                <a16:creationId xmlns:a16="http://schemas.microsoft.com/office/drawing/2014/main" id="{859EF9F1-9453-D6A3-3B2F-60619BBC73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6607" y="5807861"/>
            <a:ext cx="789121" cy="629942"/>
          </a:xfrm>
          <a:prstGeom prst="rect">
            <a:avLst/>
          </a:prstGeom>
        </p:spPr>
      </p:pic>
      <p:pic>
        <p:nvPicPr>
          <p:cNvPr id="78" name="Picture 8" descr="56.700+ Grafiken, lizenzfreie Vektorgrafiken und Clipart zu Programmierer -  iStock | Informatiker, It, Computer">
            <a:extLst>
              <a:ext uri="{FF2B5EF4-FFF2-40B4-BE49-F238E27FC236}">
                <a16:creationId xmlns:a16="http://schemas.microsoft.com/office/drawing/2014/main" id="{A1F3A529-BB0C-5956-48F9-199A7C63EA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955" t="22001" r="9708" b="47057"/>
          <a:stretch/>
        </p:blipFill>
        <p:spPr bwMode="auto">
          <a:xfrm>
            <a:off x="5417318" y="5561172"/>
            <a:ext cx="983451" cy="688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" name="Picture 8" descr="56.700+ Grafiken, lizenzfreie Vektorgrafiken und Clipart zu Programmierer -  iStock | Informatiker, It, Computer">
            <a:extLst>
              <a:ext uri="{FF2B5EF4-FFF2-40B4-BE49-F238E27FC236}">
                <a16:creationId xmlns:a16="http://schemas.microsoft.com/office/drawing/2014/main" id="{4892B7F7-9531-31B8-DE41-D928D88E69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955" t="22001" r="9708" b="47057"/>
          <a:stretch/>
        </p:blipFill>
        <p:spPr bwMode="auto">
          <a:xfrm>
            <a:off x="5235967" y="5693822"/>
            <a:ext cx="983451" cy="688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" name="Picture 8" descr="56.700+ Grafiken, lizenzfreie Vektorgrafiken und Clipart zu Programmierer -  iStock | Informatiker, It, Computer">
            <a:extLst>
              <a:ext uri="{FF2B5EF4-FFF2-40B4-BE49-F238E27FC236}">
                <a16:creationId xmlns:a16="http://schemas.microsoft.com/office/drawing/2014/main" id="{8BD43FBC-5FF3-1969-8F1E-0069A11EB3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955" t="22001" r="9708" b="47057"/>
          <a:stretch/>
        </p:blipFill>
        <p:spPr bwMode="auto">
          <a:xfrm>
            <a:off x="5097891" y="5831432"/>
            <a:ext cx="983451" cy="688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1" name="Gerader Verbinder 80">
            <a:extLst>
              <a:ext uri="{FF2B5EF4-FFF2-40B4-BE49-F238E27FC236}">
                <a16:creationId xmlns:a16="http://schemas.microsoft.com/office/drawing/2014/main" id="{0D99558F-17C3-E51F-1658-3D846606FC1A}"/>
              </a:ext>
            </a:extLst>
          </p:cNvPr>
          <p:cNvCxnSpPr>
            <a:cxnSpLocks/>
          </p:cNvCxnSpPr>
          <p:nvPr/>
        </p:nvCxnSpPr>
        <p:spPr>
          <a:xfrm>
            <a:off x="5253590" y="5724781"/>
            <a:ext cx="934585" cy="4055"/>
          </a:xfrm>
          <a:prstGeom prst="line">
            <a:avLst/>
          </a:prstGeom>
          <a:ln w="762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Gerader Verbinder 81">
            <a:extLst>
              <a:ext uri="{FF2B5EF4-FFF2-40B4-BE49-F238E27FC236}">
                <a16:creationId xmlns:a16="http://schemas.microsoft.com/office/drawing/2014/main" id="{5D0F6FB4-A5F4-FEBB-69FD-59A7CEB4F94C}"/>
              </a:ext>
            </a:extLst>
          </p:cNvPr>
          <p:cNvCxnSpPr>
            <a:cxnSpLocks/>
          </p:cNvCxnSpPr>
          <p:nvPr/>
        </p:nvCxnSpPr>
        <p:spPr>
          <a:xfrm>
            <a:off x="5131423" y="5866446"/>
            <a:ext cx="912616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337" name="Gruppieren 14336">
            <a:extLst>
              <a:ext uri="{FF2B5EF4-FFF2-40B4-BE49-F238E27FC236}">
                <a16:creationId xmlns:a16="http://schemas.microsoft.com/office/drawing/2014/main" id="{42FD8920-541B-30DA-0315-E6F67042BE05}"/>
              </a:ext>
            </a:extLst>
          </p:cNvPr>
          <p:cNvGrpSpPr/>
          <p:nvPr/>
        </p:nvGrpSpPr>
        <p:grpSpPr>
          <a:xfrm>
            <a:off x="5896125" y="2481028"/>
            <a:ext cx="1849730" cy="1043121"/>
            <a:chOff x="5896125" y="2481028"/>
            <a:chExt cx="1849730" cy="1043121"/>
          </a:xfrm>
        </p:grpSpPr>
        <p:cxnSp>
          <p:nvCxnSpPr>
            <p:cNvPr id="41" name="Gerade Verbindung mit Pfeil 40">
              <a:extLst>
                <a:ext uri="{FF2B5EF4-FFF2-40B4-BE49-F238E27FC236}">
                  <a16:creationId xmlns:a16="http://schemas.microsoft.com/office/drawing/2014/main" id="{F422D9FC-9218-6CE3-9EDF-D62C217A1C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96125" y="3152815"/>
              <a:ext cx="741945" cy="371334"/>
            </a:xfrm>
            <a:prstGeom prst="straightConnector1">
              <a:avLst/>
            </a:prstGeom>
            <a:ln w="38100">
              <a:solidFill>
                <a:srgbClr val="92D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4336" name="Grafik 14335">
              <a:extLst>
                <a:ext uri="{FF2B5EF4-FFF2-40B4-BE49-F238E27FC236}">
                  <a16:creationId xmlns:a16="http://schemas.microsoft.com/office/drawing/2014/main" id="{C52ECF82-08D7-0BC1-A1B6-6170B3ED804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901805" y="2481028"/>
              <a:ext cx="844050" cy="899468"/>
            </a:xfrm>
            <a:prstGeom prst="rect">
              <a:avLst/>
            </a:prstGeom>
          </p:spPr>
        </p:pic>
      </p:grpSp>
      <p:grpSp>
        <p:nvGrpSpPr>
          <p:cNvPr id="14338" name="Gruppieren 14337">
            <a:extLst>
              <a:ext uri="{FF2B5EF4-FFF2-40B4-BE49-F238E27FC236}">
                <a16:creationId xmlns:a16="http://schemas.microsoft.com/office/drawing/2014/main" id="{36DBB00F-C7E4-2182-CE80-51C28D859327}"/>
              </a:ext>
            </a:extLst>
          </p:cNvPr>
          <p:cNvGrpSpPr/>
          <p:nvPr/>
        </p:nvGrpSpPr>
        <p:grpSpPr>
          <a:xfrm>
            <a:off x="6846326" y="2398603"/>
            <a:ext cx="1302878" cy="958518"/>
            <a:chOff x="7027042" y="2439787"/>
            <a:chExt cx="1302878" cy="958518"/>
          </a:xfrm>
        </p:grpSpPr>
        <p:pic>
          <p:nvPicPr>
            <p:cNvPr id="14339" name="Grafik 14338">
              <a:extLst>
                <a:ext uri="{FF2B5EF4-FFF2-40B4-BE49-F238E27FC236}">
                  <a16:creationId xmlns:a16="http://schemas.microsoft.com/office/drawing/2014/main" id="{B3F77141-763E-90ED-AED9-AB3DA647C08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85758" y="2686476"/>
              <a:ext cx="789121" cy="629942"/>
            </a:xfrm>
            <a:prstGeom prst="rect">
              <a:avLst/>
            </a:prstGeom>
          </p:spPr>
        </p:pic>
        <p:pic>
          <p:nvPicPr>
            <p:cNvPr id="14340" name="Picture 8" descr="56.700+ Grafiken, lizenzfreie Vektorgrafiken und Clipart zu Programmierer -  iStock | Informatiker, It, Computer">
              <a:extLst>
                <a:ext uri="{FF2B5EF4-FFF2-40B4-BE49-F238E27FC236}">
                  <a16:creationId xmlns:a16="http://schemas.microsoft.com/office/drawing/2014/main" id="{1CB1DB5E-32B8-3180-744B-A114E9EFD54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955" t="22001" r="9708" b="47057"/>
            <a:stretch/>
          </p:blipFill>
          <p:spPr bwMode="auto">
            <a:xfrm>
              <a:off x="7346469" y="2439787"/>
              <a:ext cx="983451" cy="6882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341" name="Picture 8" descr="56.700+ Grafiken, lizenzfreie Vektorgrafiken und Clipart zu Programmierer -  iStock | Informatiker, It, Computer">
              <a:extLst>
                <a:ext uri="{FF2B5EF4-FFF2-40B4-BE49-F238E27FC236}">
                  <a16:creationId xmlns:a16="http://schemas.microsoft.com/office/drawing/2014/main" id="{FEF8B609-FA6F-D9CE-FF5C-7388645296C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955" t="22001" r="9708" b="47057"/>
            <a:stretch/>
          </p:blipFill>
          <p:spPr bwMode="auto">
            <a:xfrm>
              <a:off x="7165118" y="2572437"/>
              <a:ext cx="983451" cy="6882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342" name="Picture 8" descr="56.700+ Grafiken, lizenzfreie Vektorgrafiken und Clipart zu Programmierer -  iStock | Informatiker, It, Computer">
              <a:extLst>
                <a:ext uri="{FF2B5EF4-FFF2-40B4-BE49-F238E27FC236}">
                  <a16:creationId xmlns:a16="http://schemas.microsoft.com/office/drawing/2014/main" id="{A6F451E3-EB44-D066-E663-8DE82D47EAA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955" t="22001" r="9708" b="47057"/>
            <a:stretch/>
          </p:blipFill>
          <p:spPr bwMode="auto">
            <a:xfrm>
              <a:off x="7027042" y="2710047"/>
              <a:ext cx="983451" cy="6882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4343" name="Gerader Verbinder 14342">
              <a:extLst>
                <a:ext uri="{FF2B5EF4-FFF2-40B4-BE49-F238E27FC236}">
                  <a16:creationId xmlns:a16="http://schemas.microsoft.com/office/drawing/2014/main" id="{67594DE2-62CB-0FA0-C6C2-50A9F4D5410D}"/>
                </a:ext>
              </a:extLst>
            </p:cNvPr>
            <p:cNvCxnSpPr>
              <a:cxnSpLocks/>
            </p:cNvCxnSpPr>
            <p:nvPr/>
          </p:nvCxnSpPr>
          <p:spPr>
            <a:xfrm>
              <a:off x="7182741" y="2603396"/>
              <a:ext cx="934585" cy="4055"/>
            </a:xfrm>
            <a:prstGeom prst="line">
              <a:avLst/>
            </a:prstGeom>
            <a:ln w="76200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44" name="Gerader Verbinder 14343">
              <a:extLst>
                <a:ext uri="{FF2B5EF4-FFF2-40B4-BE49-F238E27FC236}">
                  <a16:creationId xmlns:a16="http://schemas.microsoft.com/office/drawing/2014/main" id="{905E4B21-0BA5-E5B7-CBF8-1F1A3F162783}"/>
                </a:ext>
              </a:extLst>
            </p:cNvPr>
            <p:cNvCxnSpPr>
              <a:cxnSpLocks/>
            </p:cNvCxnSpPr>
            <p:nvPr/>
          </p:nvCxnSpPr>
          <p:spPr>
            <a:xfrm>
              <a:off x="7060574" y="2745061"/>
              <a:ext cx="912616" cy="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346" name="Ellipse 14345">
            <a:extLst>
              <a:ext uri="{FF2B5EF4-FFF2-40B4-BE49-F238E27FC236}">
                <a16:creationId xmlns:a16="http://schemas.microsoft.com/office/drawing/2014/main" id="{1373E4BC-38B5-A26E-417A-3B3AA7AD9379}"/>
              </a:ext>
            </a:extLst>
          </p:cNvPr>
          <p:cNvSpPr/>
          <p:nvPr/>
        </p:nvSpPr>
        <p:spPr>
          <a:xfrm>
            <a:off x="2965580" y="4647369"/>
            <a:ext cx="827752" cy="54856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356" name="Ellipse 14355">
            <a:extLst>
              <a:ext uri="{FF2B5EF4-FFF2-40B4-BE49-F238E27FC236}">
                <a16:creationId xmlns:a16="http://schemas.microsoft.com/office/drawing/2014/main" id="{BE3FD6AE-E729-87FC-DA02-EFFE565D7114}"/>
              </a:ext>
            </a:extLst>
          </p:cNvPr>
          <p:cNvSpPr/>
          <p:nvPr/>
        </p:nvSpPr>
        <p:spPr>
          <a:xfrm>
            <a:off x="3455342" y="4134554"/>
            <a:ext cx="1003435" cy="66187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357" name="Ellipse 14356">
            <a:extLst>
              <a:ext uri="{FF2B5EF4-FFF2-40B4-BE49-F238E27FC236}">
                <a16:creationId xmlns:a16="http://schemas.microsoft.com/office/drawing/2014/main" id="{54201811-7182-F663-2B08-8BF9F2F6B7D8}"/>
              </a:ext>
            </a:extLst>
          </p:cNvPr>
          <p:cNvSpPr/>
          <p:nvPr/>
        </p:nvSpPr>
        <p:spPr>
          <a:xfrm>
            <a:off x="4234645" y="4090497"/>
            <a:ext cx="1003435" cy="66187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358" name="Ellipse 14357">
            <a:extLst>
              <a:ext uri="{FF2B5EF4-FFF2-40B4-BE49-F238E27FC236}">
                <a16:creationId xmlns:a16="http://schemas.microsoft.com/office/drawing/2014/main" id="{5A0BE583-E3BB-723B-DAA3-CB5EED7DF0AE}"/>
              </a:ext>
            </a:extLst>
          </p:cNvPr>
          <p:cNvSpPr/>
          <p:nvPr/>
        </p:nvSpPr>
        <p:spPr>
          <a:xfrm>
            <a:off x="4874080" y="3443633"/>
            <a:ext cx="1179118" cy="83920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66308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46" grpId="0" animBg="1"/>
      <p:bldP spid="14356" grpId="0" animBg="1"/>
      <p:bldP spid="14357" grpId="0" animBg="1"/>
      <p:bldP spid="1435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655AE6B0-AC9E-4167-806F-E9DB135FC4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0014EBB-BBC3-0437-0905-2F05D4C9AD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481" y="1382486"/>
            <a:ext cx="3547581" cy="4093028"/>
          </a:xfrm>
        </p:spPr>
        <p:txBody>
          <a:bodyPr anchor="ctr">
            <a:normAutofit/>
          </a:bodyPr>
          <a:lstStyle/>
          <a:p>
            <a:r>
              <a:rPr lang="de-DE" sz="4400" dirty="0"/>
              <a:t>Blockchain-Grundlagen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523416A-383B-4FDC-B4C9-D8EDDFE9C0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267" y="-8467"/>
            <a:ext cx="4766733" cy="6866467"/>
            <a:chOff x="7425267" y="-8467"/>
            <a:chExt cx="4766733" cy="6866467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CB0D29D5-3F7C-4197-821B-6D60A66CC0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rgbClr val="BFBFBF">
                  <a:alpha val="75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47FB49A-3541-428A-AADE-682A3C5056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rgbClr val="BFBFBF">
                  <a:alpha val="80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ectangle 23">
              <a:extLst>
                <a:ext uri="{FF2B5EF4-FFF2-40B4-BE49-F238E27FC236}">
                  <a16:creationId xmlns:a16="http://schemas.microsoft.com/office/drawing/2014/main" id="{D96F53DC-08F1-42C6-B558-B83D54B276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21" name="Rectangle 25">
              <a:extLst>
                <a:ext uri="{FF2B5EF4-FFF2-40B4-BE49-F238E27FC236}">
                  <a16:creationId xmlns:a16="http://schemas.microsoft.com/office/drawing/2014/main" id="{AFE48CAF-A51C-463F-A570-ED99439A5C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22" name="Isosceles Triangle 21">
              <a:extLst>
                <a:ext uri="{FF2B5EF4-FFF2-40B4-BE49-F238E27FC236}">
                  <a16:creationId xmlns:a16="http://schemas.microsoft.com/office/drawing/2014/main" id="{01F0C48B-50FF-4351-8207-16D0960483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23" name="Rectangle 27">
              <a:extLst>
                <a:ext uri="{FF2B5EF4-FFF2-40B4-BE49-F238E27FC236}">
                  <a16:creationId xmlns:a16="http://schemas.microsoft.com/office/drawing/2014/main" id="{300384B6-5ED6-4F91-A548-B706D83751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24" name="Rectangle 28">
              <a:extLst>
                <a:ext uri="{FF2B5EF4-FFF2-40B4-BE49-F238E27FC236}">
                  <a16:creationId xmlns:a16="http://schemas.microsoft.com/office/drawing/2014/main" id="{337AFFAE-C182-463C-9459-8AB3C69D9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25" name="Rectangle 29">
              <a:extLst>
                <a:ext uri="{FF2B5EF4-FFF2-40B4-BE49-F238E27FC236}">
                  <a16:creationId xmlns:a16="http://schemas.microsoft.com/office/drawing/2014/main" id="{510ACF17-C3F0-42BF-BDEB-D079277121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26" name="Isosceles Triangle 25">
              <a:extLst>
                <a:ext uri="{FF2B5EF4-FFF2-40B4-BE49-F238E27FC236}">
                  <a16:creationId xmlns:a16="http://schemas.microsoft.com/office/drawing/2014/main" id="{E804EFD0-B84E-476F-9FC6-6C4A42EA00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87BD1F4E-A66D-4C06-86DA-8D56CA7A3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77719" y="0"/>
            <a:ext cx="621428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0" name="Inhaltsplatzhalter 2">
            <a:extLst>
              <a:ext uri="{FF2B5EF4-FFF2-40B4-BE49-F238E27FC236}">
                <a16:creationId xmlns:a16="http://schemas.microsoft.com/office/drawing/2014/main" id="{8F811701-69C3-8AC4-D2E4-3BA76A7D832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39374376"/>
              </p:ext>
            </p:extLst>
          </p:nvPr>
        </p:nvGraphicFramePr>
        <p:xfrm>
          <a:off x="4916553" y="944563"/>
          <a:ext cx="6628804" cy="49795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itel 1">
            <a:extLst>
              <a:ext uri="{FF2B5EF4-FFF2-40B4-BE49-F238E27FC236}">
                <a16:creationId xmlns:a16="http://schemas.microsoft.com/office/drawing/2014/main" id="{EA059A79-8659-7225-7966-07734A92FE06}"/>
              </a:ext>
            </a:extLst>
          </p:cNvPr>
          <p:cNvSpPr txBox="1">
            <a:spLocks/>
          </p:cNvSpPr>
          <p:nvPr/>
        </p:nvSpPr>
        <p:spPr>
          <a:xfrm>
            <a:off x="327700" y="321734"/>
            <a:ext cx="3547581" cy="14145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de-DE" sz="4400" dirty="0">
                <a:solidFill>
                  <a:schemeClr val="tx1"/>
                </a:solidFill>
              </a:rPr>
              <a:t>Allgemeine Idee</a:t>
            </a:r>
          </a:p>
        </p:txBody>
      </p:sp>
    </p:spTree>
    <p:extLst>
      <p:ext uri="{BB962C8B-B14F-4D97-AF65-F5344CB8AC3E}">
        <p14:creationId xmlns:p14="http://schemas.microsoft.com/office/powerpoint/2010/main" val="1831354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FE446570-2A82-4828-A655-BBF64DA3FC8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10" grpId="0">
        <p:bldSub>
          <a:bldDgm bld="one"/>
        </p:bldSub>
      </p:bldGraphic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0014EBB-BBC3-0437-0905-2F05D4C9A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Smart </a:t>
            </a:r>
            <a:r>
              <a:rPr lang="de-DE" dirty="0" err="1"/>
              <a:t>Contract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5D734296-2B46-A006-CEBB-ACA4FA00C9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2071" y="1445846"/>
            <a:ext cx="7383408" cy="47400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095550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8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0014EBB-BBC3-0437-0905-2F05D4C9AD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3" y="609600"/>
            <a:ext cx="10197494" cy="1099457"/>
          </a:xfrm>
        </p:spPr>
        <p:txBody>
          <a:bodyPr>
            <a:normAutofit/>
          </a:bodyPr>
          <a:lstStyle/>
          <a:p>
            <a:r>
              <a:rPr lang="de-DE" dirty="0"/>
              <a:t>Smart </a:t>
            </a:r>
            <a:r>
              <a:rPr lang="de-DE" dirty="0" err="1"/>
              <a:t>Contract</a:t>
            </a:r>
            <a:endParaRPr lang="de-DE" dirty="0"/>
          </a:p>
        </p:txBody>
      </p:sp>
      <p:sp>
        <p:nvSpPr>
          <p:cNvPr id="7" name="Isosceles Triangle 10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8" name="Isosceles Triangle 12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03BAB26-9B64-C889-B9C2-F8F7D9BA91C5}"/>
              </a:ext>
            </a:extLst>
          </p:cNvPr>
          <p:cNvSpPr txBox="1"/>
          <p:nvPr/>
        </p:nvSpPr>
        <p:spPr>
          <a:xfrm>
            <a:off x="1304099" y="1345963"/>
            <a:ext cx="9977665" cy="53344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lnSpc>
                <a:spcPct val="107000"/>
              </a:lnSpc>
              <a:spcAft>
                <a:spcPts val="1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de-DE" sz="2400" dirty="0"/>
              <a:t>Smart </a:t>
            </a:r>
            <a:r>
              <a:rPr lang="de-DE" sz="2400" dirty="0" err="1"/>
              <a:t>Contracts</a:t>
            </a:r>
            <a:r>
              <a:rPr lang="de-DE" sz="2400" dirty="0"/>
              <a:t> sind </a:t>
            </a:r>
            <a:r>
              <a:rPr lang="de-DE" sz="2400" b="1" dirty="0"/>
              <a:t>Computerprogramme</a:t>
            </a:r>
            <a:r>
              <a:rPr lang="de-DE" sz="2400" dirty="0"/>
              <a:t>, </a:t>
            </a:r>
            <a:br>
              <a:rPr lang="de-DE" sz="2400" dirty="0"/>
            </a:br>
            <a:r>
              <a:rPr lang="de-DE" sz="2400" dirty="0"/>
              <a:t>die auf der </a:t>
            </a:r>
            <a:r>
              <a:rPr lang="de-DE" sz="2400" b="1" dirty="0"/>
              <a:t>Blockchain</a:t>
            </a:r>
            <a:r>
              <a:rPr lang="de-DE" sz="2400" dirty="0"/>
              <a:t> gespeichert sind </a:t>
            </a:r>
            <a:br>
              <a:rPr lang="de-DE" sz="2400" dirty="0"/>
            </a:br>
            <a:r>
              <a:rPr lang="de-DE" sz="2400" dirty="0"/>
              <a:t>und der „Wenn dies, dann das“-Logik folgen. </a:t>
            </a:r>
          </a:p>
          <a:p>
            <a:pPr marL="342900" lvl="0" indent="-342900">
              <a:lnSpc>
                <a:spcPct val="107000"/>
              </a:lnSpc>
              <a:spcAft>
                <a:spcPts val="1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de-DE" sz="2400" dirty="0"/>
              <a:t>Smart </a:t>
            </a:r>
            <a:r>
              <a:rPr lang="de-DE" sz="2400" dirty="0" err="1"/>
              <a:t>Contracts</a:t>
            </a:r>
            <a:r>
              <a:rPr lang="de-DE" sz="2400" dirty="0"/>
              <a:t> werden garantiert nach den </a:t>
            </a:r>
            <a:r>
              <a:rPr lang="de-DE" sz="2400" b="1" dirty="0"/>
              <a:t>Regeln</a:t>
            </a:r>
            <a:r>
              <a:rPr lang="de-DE" sz="2400" dirty="0"/>
              <a:t> ausgeführt, </a:t>
            </a:r>
            <a:br>
              <a:rPr lang="de-DE" sz="2400" dirty="0"/>
            </a:br>
            <a:r>
              <a:rPr lang="de-DE" sz="2400" dirty="0"/>
              <a:t>die durch ihren </a:t>
            </a:r>
            <a:r>
              <a:rPr lang="de-DE" sz="2400" b="1" dirty="0"/>
              <a:t>Code</a:t>
            </a:r>
            <a:r>
              <a:rPr lang="de-DE" sz="2400" dirty="0"/>
              <a:t> definiert sind.</a:t>
            </a:r>
          </a:p>
          <a:p>
            <a:pPr marL="342900" lvl="0" indent="-342900">
              <a:lnSpc>
                <a:spcPct val="107000"/>
              </a:lnSpc>
              <a:spcAft>
                <a:spcPts val="1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de-DE" sz="2400" dirty="0"/>
              <a:t>Smart </a:t>
            </a:r>
            <a:r>
              <a:rPr lang="de-DE" sz="2400" dirty="0" err="1"/>
              <a:t>Contracts</a:t>
            </a:r>
            <a:r>
              <a:rPr lang="de-DE" sz="2400" dirty="0"/>
              <a:t> können nach der Erstellung </a:t>
            </a:r>
            <a:r>
              <a:rPr lang="de-DE" sz="2400" b="1" dirty="0"/>
              <a:t>nicht mehr geändert </a:t>
            </a:r>
            <a:r>
              <a:rPr lang="de-DE" sz="2400" dirty="0"/>
              <a:t>werden können. </a:t>
            </a:r>
          </a:p>
          <a:p>
            <a:pPr marL="342900" lvl="0" indent="-342900">
              <a:lnSpc>
                <a:spcPct val="107000"/>
              </a:lnSpc>
              <a:spcAft>
                <a:spcPts val="1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de-DE" sz="2400" dirty="0"/>
              <a:t>Der </a:t>
            </a:r>
            <a:r>
              <a:rPr lang="de-DE" sz="2400" b="1" dirty="0"/>
              <a:t>Status</a:t>
            </a:r>
            <a:r>
              <a:rPr lang="de-DE" sz="2400" dirty="0"/>
              <a:t> eines Smart </a:t>
            </a:r>
            <a:r>
              <a:rPr lang="de-DE" sz="2400" dirty="0" err="1"/>
              <a:t>Contract</a:t>
            </a:r>
            <a:r>
              <a:rPr lang="de-DE" sz="2400" dirty="0"/>
              <a:t> </a:t>
            </a:r>
            <a:r>
              <a:rPr lang="de-DE" sz="2400"/>
              <a:t>wird revisionssicher über </a:t>
            </a:r>
            <a:r>
              <a:rPr lang="de-DE" sz="2400" dirty="0"/>
              <a:t>die </a:t>
            </a:r>
            <a:r>
              <a:rPr lang="de-DE" sz="2400" b="1" dirty="0"/>
              <a:t>Blockchain</a:t>
            </a:r>
            <a:r>
              <a:rPr lang="de-DE" sz="2400" dirty="0"/>
              <a:t> mit einer </a:t>
            </a:r>
            <a:r>
              <a:rPr lang="de-DE" sz="2400" b="1" dirty="0"/>
              <a:t>Transaktion</a:t>
            </a:r>
            <a:r>
              <a:rPr lang="de-DE" sz="2400" dirty="0"/>
              <a:t> </a:t>
            </a:r>
            <a:r>
              <a:rPr lang="de-DE" sz="2400" b="1" dirty="0"/>
              <a:t>gesetzt</a:t>
            </a:r>
            <a:r>
              <a:rPr lang="de-DE" sz="2400" dirty="0"/>
              <a:t>.</a:t>
            </a:r>
          </a:p>
          <a:p>
            <a:pPr marL="342900" lvl="0" indent="-342900">
              <a:lnSpc>
                <a:spcPct val="107000"/>
              </a:lnSpc>
              <a:spcAft>
                <a:spcPts val="1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de-DE" sz="2400" dirty="0"/>
              <a:t>Der </a:t>
            </a:r>
            <a:r>
              <a:rPr lang="de-DE" sz="2400" b="1" dirty="0"/>
              <a:t>Status</a:t>
            </a:r>
            <a:r>
              <a:rPr lang="de-DE" sz="2400" dirty="0"/>
              <a:t> eines Smart </a:t>
            </a:r>
            <a:r>
              <a:rPr lang="de-DE" sz="2400" dirty="0" err="1"/>
              <a:t>Contract</a:t>
            </a:r>
            <a:r>
              <a:rPr lang="de-DE" sz="2400" dirty="0"/>
              <a:t> kann über einen </a:t>
            </a:r>
            <a:r>
              <a:rPr lang="de-DE" sz="2400" b="1" dirty="0"/>
              <a:t>Call</a:t>
            </a:r>
            <a:r>
              <a:rPr lang="de-DE" sz="2400" dirty="0"/>
              <a:t> (z.B. per https) an einem beliebigen Knoten </a:t>
            </a:r>
            <a:r>
              <a:rPr lang="de-DE" sz="2400" b="1" dirty="0"/>
              <a:t>abgefragt</a:t>
            </a:r>
            <a:r>
              <a:rPr lang="de-DE" sz="2400" dirty="0"/>
              <a:t> werden.</a:t>
            </a:r>
          </a:p>
        </p:txBody>
      </p:sp>
    </p:spTree>
    <p:extLst>
      <p:ext uri="{BB962C8B-B14F-4D97-AF65-F5344CB8AC3E}">
        <p14:creationId xmlns:p14="http://schemas.microsoft.com/office/powerpoint/2010/main" val="3157862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8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0014EBB-BBC3-0437-0905-2F05D4C9AD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3" y="609600"/>
            <a:ext cx="10197494" cy="1099457"/>
          </a:xfrm>
        </p:spPr>
        <p:txBody>
          <a:bodyPr>
            <a:normAutofit/>
          </a:bodyPr>
          <a:lstStyle/>
          <a:p>
            <a:r>
              <a:rPr lang="de-DE" dirty="0"/>
              <a:t>Vorteile von Smart </a:t>
            </a:r>
            <a:r>
              <a:rPr lang="de-DE" dirty="0" err="1"/>
              <a:t>Contracts</a:t>
            </a:r>
            <a:endParaRPr lang="de-DE" dirty="0"/>
          </a:p>
        </p:txBody>
      </p:sp>
      <p:sp>
        <p:nvSpPr>
          <p:cNvPr id="7" name="Isosceles Triangle 10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8" name="Isosceles Triangle 12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03BAB26-9B64-C889-B9C2-F8F7D9BA91C5}"/>
              </a:ext>
            </a:extLst>
          </p:cNvPr>
          <p:cNvSpPr txBox="1"/>
          <p:nvPr/>
        </p:nvSpPr>
        <p:spPr>
          <a:xfrm>
            <a:off x="1506762" y="2208964"/>
            <a:ext cx="997766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b="1" dirty="0"/>
              <a:t>Transparenz</a:t>
            </a:r>
            <a:r>
              <a:rPr lang="de-DE" sz="2400" dirty="0"/>
              <a:t>: </a:t>
            </a:r>
            <a:br>
              <a:rPr lang="de-DE" sz="2400" dirty="0"/>
            </a:br>
            <a:r>
              <a:rPr lang="de-DE" sz="2400" dirty="0"/>
              <a:t>Alle Regeln sind offen einsehbar.</a:t>
            </a:r>
            <a:br>
              <a:rPr lang="de-DE" sz="2400" dirty="0"/>
            </a:br>
            <a:endParaRPr lang="de-DE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b="1" dirty="0"/>
              <a:t>Manipulationssicherheit</a:t>
            </a:r>
            <a:r>
              <a:rPr lang="de-DE" sz="2400" dirty="0"/>
              <a:t>: </a:t>
            </a:r>
            <a:br>
              <a:rPr lang="de-DE" sz="2400" dirty="0"/>
            </a:br>
            <a:r>
              <a:rPr lang="de-DE" sz="2400" dirty="0"/>
              <a:t>Der Smart </a:t>
            </a:r>
            <a:r>
              <a:rPr lang="de-DE" sz="2400" dirty="0" err="1"/>
              <a:t>Contract</a:t>
            </a:r>
            <a:r>
              <a:rPr lang="de-DE" sz="2400" dirty="0"/>
              <a:t> kann nicht manipuliert oder geändert werden, weil er auf der Blockchain liegt.</a:t>
            </a:r>
            <a:br>
              <a:rPr lang="de-DE" sz="2400" dirty="0"/>
            </a:br>
            <a:endParaRPr lang="de-DE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b="1" dirty="0"/>
              <a:t>Dezentralität</a:t>
            </a:r>
            <a:r>
              <a:rPr lang="de-DE" sz="2400" dirty="0"/>
              <a:t>: </a:t>
            </a:r>
            <a:br>
              <a:rPr lang="de-DE" sz="2400" dirty="0"/>
            </a:br>
            <a:r>
              <a:rPr lang="de-DE" sz="2400" dirty="0"/>
              <a:t>Kein Unternehmen oder Dritter muss das System überwachen, da der Smart </a:t>
            </a:r>
            <a:r>
              <a:rPr lang="de-DE" sz="2400" dirty="0" err="1"/>
              <a:t>Contract</a:t>
            </a:r>
            <a:r>
              <a:rPr lang="de-DE" sz="2400" dirty="0"/>
              <a:t> automatisch arbeitet.</a:t>
            </a:r>
          </a:p>
        </p:txBody>
      </p:sp>
    </p:spTree>
    <p:extLst>
      <p:ext uri="{BB962C8B-B14F-4D97-AF65-F5344CB8AC3E}">
        <p14:creationId xmlns:p14="http://schemas.microsoft.com/office/powerpoint/2010/main" val="40438076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Group 114">
            <a:extLst>
              <a:ext uri="{FF2B5EF4-FFF2-40B4-BE49-F238E27FC236}">
                <a16:creationId xmlns:a16="http://schemas.microsoft.com/office/drawing/2014/main" id="{28460BD8-AE3F-4AC9-9D0B-717052AA5D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54420CFE-F482-466E-9E1E-C78513C0B8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5331032B-BD21-4BDA-920C-12E358052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Rectangle 23">
              <a:extLst>
                <a:ext uri="{FF2B5EF4-FFF2-40B4-BE49-F238E27FC236}">
                  <a16:creationId xmlns:a16="http://schemas.microsoft.com/office/drawing/2014/main" id="{E7514DA3-59E7-409E-8A3B-AD097F6E56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119" name="Rectangle 25">
              <a:extLst>
                <a:ext uri="{FF2B5EF4-FFF2-40B4-BE49-F238E27FC236}">
                  <a16:creationId xmlns:a16="http://schemas.microsoft.com/office/drawing/2014/main" id="{57B9A2A6-3BE4-4599-9364-F71C5BFD61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120" name="Isosceles Triangle 119">
              <a:extLst>
                <a:ext uri="{FF2B5EF4-FFF2-40B4-BE49-F238E27FC236}">
                  <a16:creationId xmlns:a16="http://schemas.microsoft.com/office/drawing/2014/main" id="{4FD744C6-4ED8-4BC9-BF68-6BDF701C5D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121" name="Rectangle 27">
              <a:extLst>
                <a:ext uri="{FF2B5EF4-FFF2-40B4-BE49-F238E27FC236}">
                  <a16:creationId xmlns:a16="http://schemas.microsoft.com/office/drawing/2014/main" id="{092C5BAD-C911-4F8F-A1C5-470268BE6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122" name="Rectangle 28">
              <a:extLst>
                <a:ext uri="{FF2B5EF4-FFF2-40B4-BE49-F238E27FC236}">
                  <a16:creationId xmlns:a16="http://schemas.microsoft.com/office/drawing/2014/main" id="{B133D0C8-4EC4-424F-8E70-0482D5B1B6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123" name="Rectangle 29">
              <a:extLst>
                <a:ext uri="{FF2B5EF4-FFF2-40B4-BE49-F238E27FC236}">
                  <a16:creationId xmlns:a16="http://schemas.microsoft.com/office/drawing/2014/main" id="{7B1532A0-F4B3-4DE8-B18F-740CAAD25A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124" name="Isosceles Triangle 123">
              <a:extLst>
                <a:ext uri="{FF2B5EF4-FFF2-40B4-BE49-F238E27FC236}">
                  <a16:creationId xmlns:a16="http://schemas.microsoft.com/office/drawing/2014/main" id="{8EFDD162-BBBA-4062-8BBF-53DBA10913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125" name="Isosceles Triangle 124">
              <a:extLst>
                <a:ext uri="{FF2B5EF4-FFF2-40B4-BE49-F238E27FC236}">
                  <a16:creationId xmlns:a16="http://schemas.microsoft.com/office/drawing/2014/main" id="{DCFC9E65-3E19-4483-B952-25D29683CA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</p:grpSp>
      <p:sp useBgFill="1">
        <p:nvSpPr>
          <p:cNvPr id="127" name="Rectangle 126">
            <a:extLst>
              <a:ext uri="{FF2B5EF4-FFF2-40B4-BE49-F238E27FC236}">
                <a16:creationId xmlns:a16="http://schemas.microsoft.com/office/drawing/2014/main" id="{9179DE42-5613-4B35-A1E6-6CCBAA13C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EB898B32-3891-4C3A-8F58-C5969D2E90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48300" y="0"/>
            <a:ext cx="1219200" cy="6858000"/>
          </a:xfrm>
          <a:prstGeom prst="line">
            <a:avLst/>
          </a:prstGeom>
          <a:ln w="95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4AE4806D-B8F9-4679-A68A-9BD21C01A3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7175" y="3681413"/>
            <a:ext cx="4763558" cy="3176587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3" name="Rectangle 23">
            <a:extLst>
              <a:ext uri="{FF2B5EF4-FFF2-40B4-BE49-F238E27FC236}">
                <a16:creationId xmlns:a16="http://schemas.microsoft.com/office/drawing/2014/main" id="{52FB45E9-914E-4471-AC87-E475CD5176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58764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35" name="Rectangle 25">
            <a:extLst>
              <a:ext uri="{FF2B5EF4-FFF2-40B4-BE49-F238E27FC236}">
                <a16:creationId xmlns:a16="http://schemas.microsoft.com/office/drawing/2014/main" id="{C310626D-5743-49D4-8F7D-88C4F8F057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80730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37" name="Isosceles Triangle 136">
            <a:extLst>
              <a:ext uri="{FF2B5EF4-FFF2-40B4-BE49-F238E27FC236}">
                <a16:creationId xmlns:a16="http://schemas.microsoft.com/office/drawing/2014/main" id="{3C195FC1-B568-4C72-9902-34CB35DDD7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9621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39" name="Rectangle 27">
            <a:extLst>
              <a:ext uri="{FF2B5EF4-FFF2-40B4-BE49-F238E27FC236}">
                <a16:creationId xmlns:a16="http://schemas.microsoft.com/office/drawing/2014/main" id="{EF2BDF77-362C-43F0-8CBB-A969EC2AE0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11788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41" name="Isosceles Triangle 140">
            <a:extLst>
              <a:ext uri="{FF2B5EF4-FFF2-40B4-BE49-F238E27FC236}">
                <a16:creationId xmlns:a16="http://schemas.microsoft.com/office/drawing/2014/main" id="{4BE96B01-3929-432D-B8C2-ADBCB74C2E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48954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43" name="Freeform: Shape 142">
            <a:extLst>
              <a:ext uri="{FF2B5EF4-FFF2-40B4-BE49-F238E27FC236}">
                <a16:creationId xmlns:a16="http://schemas.microsoft.com/office/drawing/2014/main" id="{2A6FCDE6-CDE2-4C51-B18E-A95CFB6797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16287" y="-8467"/>
            <a:ext cx="9175713" cy="6866467"/>
          </a:xfrm>
          <a:custGeom>
            <a:avLst/>
            <a:gdLst>
              <a:gd name="connsiteX0" fmla="*/ 0 w 9175713"/>
              <a:gd name="connsiteY0" fmla="*/ 0 h 6866467"/>
              <a:gd name="connsiteX1" fmla="*/ 1249825 w 9175713"/>
              <a:gd name="connsiteY1" fmla="*/ 0 h 6866467"/>
              <a:gd name="connsiteX2" fmla="*/ 1249825 w 9175713"/>
              <a:gd name="connsiteY2" fmla="*/ 8467 h 6866467"/>
              <a:gd name="connsiteX3" fmla="*/ 9175713 w 9175713"/>
              <a:gd name="connsiteY3" fmla="*/ 8467 h 6866467"/>
              <a:gd name="connsiteX4" fmla="*/ 9175713 w 9175713"/>
              <a:gd name="connsiteY4" fmla="*/ 6866467 h 6866467"/>
              <a:gd name="connsiteX5" fmla="*/ 1249825 w 9175713"/>
              <a:gd name="connsiteY5" fmla="*/ 6866467 h 6866467"/>
              <a:gd name="connsiteX6" fmla="*/ 1109382 w 9175713"/>
              <a:gd name="connsiteY6" fmla="*/ 6866467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75713" h="6866467">
                <a:moveTo>
                  <a:pt x="0" y="0"/>
                </a:moveTo>
                <a:lnTo>
                  <a:pt x="1249825" y="0"/>
                </a:lnTo>
                <a:lnTo>
                  <a:pt x="1249825" y="8467"/>
                </a:lnTo>
                <a:lnTo>
                  <a:pt x="9175713" y="8467"/>
                </a:lnTo>
                <a:lnTo>
                  <a:pt x="9175713" y="6866467"/>
                </a:lnTo>
                <a:lnTo>
                  <a:pt x="1249825" y="6866467"/>
                </a:lnTo>
                <a:lnTo>
                  <a:pt x="1109382" y="686646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0014EBB-BBC3-0437-0905-2F05D4C9AD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9136" y="1020871"/>
            <a:ext cx="7293252" cy="2849671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US" sz="5100" dirty="0" err="1">
                <a:solidFill>
                  <a:srgbClr val="FFFFFF"/>
                </a:solidFill>
              </a:rPr>
              <a:t>Praxisaufgabe</a:t>
            </a:r>
            <a:r>
              <a:rPr lang="en-US" sz="5100" dirty="0">
                <a:solidFill>
                  <a:srgbClr val="FFFFFF"/>
                </a:solidFill>
              </a:rPr>
              <a:t>:</a:t>
            </a:r>
            <a:br>
              <a:rPr lang="en-US" sz="5100" dirty="0">
                <a:solidFill>
                  <a:srgbClr val="FFFFFF"/>
                </a:solidFill>
              </a:rPr>
            </a:br>
            <a:br>
              <a:rPr lang="en-US" sz="5100" dirty="0">
                <a:solidFill>
                  <a:srgbClr val="FFFFFF"/>
                </a:solidFill>
              </a:rPr>
            </a:br>
            <a:r>
              <a:rPr lang="en-US" sz="5100" dirty="0" err="1">
                <a:solidFill>
                  <a:srgbClr val="FFFFFF"/>
                </a:solidFill>
              </a:rPr>
              <a:t>SmartContract</a:t>
            </a:r>
            <a:r>
              <a:rPr lang="en-US" sz="5100" dirty="0">
                <a:solidFill>
                  <a:srgbClr val="FFFFFF"/>
                </a:solidFill>
              </a:rPr>
              <a:t> </a:t>
            </a:r>
            <a:br>
              <a:rPr lang="en-US" sz="5100" dirty="0">
                <a:solidFill>
                  <a:srgbClr val="FFFFFF"/>
                </a:solidFill>
              </a:rPr>
            </a:br>
            <a:r>
              <a:rPr lang="en-US" sz="5100" dirty="0">
                <a:solidFill>
                  <a:srgbClr val="FFFFFF"/>
                </a:solidFill>
              </a:rPr>
              <a:t>für </a:t>
            </a:r>
            <a:r>
              <a:rPr lang="en-US" sz="5100" dirty="0" err="1">
                <a:solidFill>
                  <a:srgbClr val="FFFFFF"/>
                </a:solidFill>
              </a:rPr>
              <a:t>einen</a:t>
            </a:r>
            <a:r>
              <a:rPr lang="en-US" sz="5100" dirty="0">
                <a:solidFill>
                  <a:srgbClr val="FFFFFF"/>
                </a:solidFill>
              </a:rPr>
              <a:t> Cola-Token</a:t>
            </a:r>
          </a:p>
        </p:txBody>
      </p:sp>
      <p:sp>
        <p:nvSpPr>
          <p:cNvPr id="145" name="Isosceles Triangle 144">
            <a:extLst>
              <a:ext uri="{FF2B5EF4-FFF2-40B4-BE49-F238E27FC236}">
                <a16:creationId xmlns:a16="http://schemas.microsoft.com/office/drawing/2014/main" id="{9D2E8756-2465-473A-BA2A-2DB1D62247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062562" y="3271487"/>
            <a:ext cx="220660" cy="186439"/>
          </a:xfrm>
          <a:prstGeom prst="triangl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2778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8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0014EBB-BBC3-0437-0905-2F05D4C9AD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3" y="609600"/>
            <a:ext cx="10197494" cy="1099457"/>
          </a:xfrm>
        </p:spPr>
        <p:txBody>
          <a:bodyPr>
            <a:normAutofit/>
          </a:bodyPr>
          <a:lstStyle/>
          <a:p>
            <a:r>
              <a:rPr lang="de-DE" dirty="0" err="1"/>
              <a:t>SmartContract</a:t>
            </a:r>
            <a:r>
              <a:rPr lang="de-DE" dirty="0"/>
              <a:t> für einen Cola-Token</a:t>
            </a:r>
          </a:p>
        </p:txBody>
      </p:sp>
      <p:sp>
        <p:nvSpPr>
          <p:cNvPr id="7" name="Isosceles Triangle 10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8" name="Isosceles Triangle 12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2CEBDA37-B744-04D7-E6AA-7265F6576D6F}"/>
              </a:ext>
            </a:extLst>
          </p:cNvPr>
          <p:cNvSpPr txBox="1"/>
          <p:nvPr/>
        </p:nvSpPr>
        <p:spPr>
          <a:xfrm>
            <a:off x="7107878" y="6488358"/>
            <a:ext cx="449514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/>
              <a:t>Quelle: https://docs.alchemy.com/docs/how-ethereum-transactions-work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4EDA9426-943E-F967-16DE-869D7C9D52B3}"/>
              </a:ext>
            </a:extLst>
          </p:cNvPr>
          <p:cNvSpPr txBox="1"/>
          <p:nvPr/>
        </p:nvSpPr>
        <p:spPr>
          <a:xfrm>
            <a:off x="1341407" y="1847816"/>
            <a:ext cx="9688901" cy="37358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de-DE" sz="2400" dirty="0"/>
              <a:t>Erstellen Sie einen </a:t>
            </a:r>
            <a:r>
              <a:rPr lang="de-DE" sz="2400" b="1" dirty="0"/>
              <a:t>Smart </a:t>
            </a:r>
            <a:r>
              <a:rPr lang="de-DE" sz="2400" b="1" dirty="0" err="1"/>
              <a:t>Contract</a:t>
            </a:r>
            <a:r>
              <a:rPr lang="de-DE" sz="2400" b="1" dirty="0"/>
              <a:t> </a:t>
            </a:r>
            <a:br>
              <a:rPr lang="de-DE" sz="2400" b="1" dirty="0"/>
            </a:br>
            <a:r>
              <a:rPr lang="de-DE" sz="2400" dirty="0"/>
              <a:t>in der Programmiersprache </a:t>
            </a:r>
            <a:r>
              <a:rPr lang="de-DE" sz="2400" b="1" dirty="0" err="1"/>
              <a:t>Solidity</a:t>
            </a:r>
            <a:r>
              <a:rPr lang="de-DE" sz="2400" dirty="0"/>
              <a:t> </a:t>
            </a:r>
            <a:br>
              <a:rPr lang="de-DE" sz="2400" dirty="0"/>
            </a:br>
            <a:r>
              <a:rPr lang="de-DE" sz="2400" dirty="0"/>
              <a:t>auf dem Testnetz </a:t>
            </a:r>
            <a:r>
              <a:rPr lang="de-DE" sz="2400" b="1" dirty="0" err="1"/>
              <a:t>Sepolia</a:t>
            </a:r>
            <a:r>
              <a:rPr lang="de-DE" sz="2400" dirty="0"/>
              <a:t>.</a:t>
            </a:r>
            <a:br>
              <a:rPr lang="de-DE" sz="2400" dirty="0"/>
            </a:br>
            <a:endParaRPr lang="de-DE" sz="2400" dirty="0"/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de-DE" sz="2400" dirty="0"/>
              <a:t>Der Smart </a:t>
            </a:r>
            <a:r>
              <a:rPr lang="de-DE" sz="2400" dirty="0" err="1"/>
              <a:t>Contract</a:t>
            </a:r>
            <a:r>
              <a:rPr lang="de-DE" sz="2400" dirty="0"/>
              <a:t> soll es ermöglichen, </a:t>
            </a:r>
            <a:br>
              <a:rPr lang="de-DE" sz="2400" dirty="0"/>
            </a:br>
            <a:r>
              <a:rPr lang="de-DE" sz="2400" dirty="0"/>
              <a:t>einen </a:t>
            </a:r>
            <a:r>
              <a:rPr lang="de-DE" sz="2400" b="1" dirty="0"/>
              <a:t>Cola-Token</a:t>
            </a:r>
            <a:r>
              <a:rPr lang="de-DE" sz="2400" dirty="0"/>
              <a:t> </a:t>
            </a:r>
            <a:br>
              <a:rPr lang="de-DE" sz="2400" dirty="0"/>
            </a:br>
            <a:r>
              <a:rPr lang="de-DE" sz="2400" dirty="0"/>
              <a:t>zu einem Preis von ca. </a:t>
            </a:r>
            <a:r>
              <a:rPr lang="de-DE" sz="2400" b="1" dirty="0"/>
              <a:t>1,- € </a:t>
            </a:r>
            <a:br>
              <a:rPr lang="de-DE" sz="2400" b="1" dirty="0"/>
            </a:br>
            <a:r>
              <a:rPr lang="de-DE" sz="2400" dirty="0"/>
              <a:t>mit der Währung </a:t>
            </a:r>
            <a:r>
              <a:rPr lang="de-DE" sz="2400" b="1" dirty="0"/>
              <a:t>Ether </a:t>
            </a:r>
            <a:r>
              <a:rPr lang="de-DE" sz="2400" dirty="0"/>
              <a:t>zu bezahlen.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05041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8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0014EBB-BBC3-0437-0905-2F05D4C9AD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3" y="609600"/>
            <a:ext cx="10197494" cy="1099457"/>
          </a:xfrm>
        </p:spPr>
        <p:txBody>
          <a:bodyPr>
            <a:normAutofit/>
          </a:bodyPr>
          <a:lstStyle/>
          <a:p>
            <a:r>
              <a:rPr lang="de-DE" dirty="0" err="1"/>
              <a:t>SmartContract</a:t>
            </a:r>
            <a:r>
              <a:rPr lang="de-DE" dirty="0"/>
              <a:t> für einen Cola-Token</a:t>
            </a:r>
          </a:p>
        </p:txBody>
      </p:sp>
      <p:sp>
        <p:nvSpPr>
          <p:cNvPr id="7" name="Isosceles Triangle 10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8" name="Isosceles Triangle 12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2CEBDA37-B744-04D7-E6AA-7265F6576D6F}"/>
              </a:ext>
            </a:extLst>
          </p:cNvPr>
          <p:cNvSpPr txBox="1"/>
          <p:nvPr/>
        </p:nvSpPr>
        <p:spPr>
          <a:xfrm>
            <a:off x="7107878" y="6488358"/>
            <a:ext cx="449514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/>
              <a:t>Quelle: https://docs.alchemy.com/docs/how-ethereum-transactions-work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4950284F-7B6C-6C61-F25E-A0E52C46007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46778"/>
          <a:stretch/>
        </p:blipFill>
        <p:spPr>
          <a:xfrm>
            <a:off x="842597" y="1336559"/>
            <a:ext cx="5944747" cy="33704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5003BADB-1187-9BBC-4DCE-47A9BEF1E07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2614"/>
          <a:stretch/>
        </p:blipFill>
        <p:spPr>
          <a:xfrm>
            <a:off x="5374681" y="2968431"/>
            <a:ext cx="6228338" cy="31440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2710724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Group 114">
            <a:extLst>
              <a:ext uri="{FF2B5EF4-FFF2-40B4-BE49-F238E27FC236}">
                <a16:creationId xmlns:a16="http://schemas.microsoft.com/office/drawing/2014/main" id="{28460BD8-AE3F-4AC9-9D0B-717052AA5D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54420CFE-F482-466E-9E1E-C78513C0B8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5331032B-BD21-4BDA-920C-12E358052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Rectangle 23">
              <a:extLst>
                <a:ext uri="{FF2B5EF4-FFF2-40B4-BE49-F238E27FC236}">
                  <a16:creationId xmlns:a16="http://schemas.microsoft.com/office/drawing/2014/main" id="{E7514DA3-59E7-409E-8A3B-AD097F6E56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119" name="Rectangle 25">
              <a:extLst>
                <a:ext uri="{FF2B5EF4-FFF2-40B4-BE49-F238E27FC236}">
                  <a16:creationId xmlns:a16="http://schemas.microsoft.com/office/drawing/2014/main" id="{57B9A2A6-3BE4-4599-9364-F71C5BFD61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120" name="Isosceles Triangle 119">
              <a:extLst>
                <a:ext uri="{FF2B5EF4-FFF2-40B4-BE49-F238E27FC236}">
                  <a16:creationId xmlns:a16="http://schemas.microsoft.com/office/drawing/2014/main" id="{4FD744C6-4ED8-4BC9-BF68-6BDF701C5D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121" name="Rectangle 27">
              <a:extLst>
                <a:ext uri="{FF2B5EF4-FFF2-40B4-BE49-F238E27FC236}">
                  <a16:creationId xmlns:a16="http://schemas.microsoft.com/office/drawing/2014/main" id="{092C5BAD-C911-4F8F-A1C5-470268BE6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122" name="Rectangle 28">
              <a:extLst>
                <a:ext uri="{FF2B5EF4-FFF2-40B4-BE49-F238E27FC236}">
                  <a16:creationId xmlns:a16="http://schemas.microsoft.com/office/drawing/2014/main" id="{B133D0C8-4EC4-424F-8E70-0482D5B1B6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123" name="Rectangle 29">
              <a:extLst>
                <a:ext uri="{FF2B5EF4-FFF2-40B4-BE49-F238E27FC236}">
                  <a16:creationId xmlns:a16="http://schemas.microsoft.com/office/drawing/2014/main" id="{7B1532A0-F4B3-4DE8-B18F-740CAAD25A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124" name="Isosceles Triangle 123">
              <a:extLst>
                <a:ext uri="{FF2B5EF4-FFF2-40B4-BE49-F238E27FC236}">
                  <a16:creationId xmlns:a16="http://schemas.microsoft.com/office/drawing/2014/main" id="{8EFDD162-BBBA-4062-8BBF-53DBA10913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125" name="Isosceles Triangle 124">
              <a:extLst>
                <a:ext uri="{FF2B5EF4-FFF2-40B4-BE49-F238E27FC236}">
                  <a16:creationId xmlns:a16="http://schemas.microsoft.com/office/drawing/2014/main" id="{DCFC9E65-3E19-4483-B952-25D29683CA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</p:grpSp>
      <p:sp useBgFill="1">
        <p:nvSpPr>
          <p:cNvPr id="127" name="Rectangle 126">
            <a:extLst>
              <a:ext uri="{FF2B5EF4-FFF2-40B4-BE49-F238E27FC236}">
                <a16:creationId xmlns:a16="http://schemas.microsoft.com/office/drawing/2014/main" id="{9179DE42-5613-4B35-A1E6-6CCBAA13C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EB898B32-3891-4C3A-8F58-C5969D2E90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48300" y="0"/>
            <a:ext cx="1219200" cy="6858000"/>
          </a:xfrm>
          <a:prstGeom prst="line">
            <a:avLst/>
          </a:prstGeom>
          <a:ln w="95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4AE4806D-B8F9-4679-A68A-9BD21C01A3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7175" y="3681413"/>
            <a:ext cx="4763558" cy="3176587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3" name="Rectangle 23">
            <a:extLst>
              <a:ext uri="{FF2B5EF4-FFF2-40B4-BE49-F238E27FC236}">
                <a16:creationId xmlns:a16="http://schemas.microsoft.com/office/drawing/2014/main" id="{52FB45E9-914E-4471-AC87-E475CD5176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58764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35" name="Rectangle 25">
            <a:extLst>
              <a:ext uri="{FF2B5EF4-FFF2-40B4-BE49-F238E27FC236}">
                <a16:creationId xmlns:a16="http://schemas.microsoft.com/office/drawing/2014/main" id="{C310626D-5743-49D4-8F7D-88C4F8F057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80730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37" name="Isosceles Triangle 136">
            <a:extLst>
              <a:ext uri="{FF2B5EF4-FFF2-40B4-BE49-F238E27FC236}">
                <a16:creationId xmlns:a16="http://schemas.microsoft.com/office/drawing/2014/main" id="{3C195FC1-B568-4C72-9902-34CB35DDD7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9621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39" name="Rectangle 27">
            <a:extLst>
              <a:ext uri="{FF2B5EF4-FFF2-40B4-BE49-F238E27FC236}">
                <a16:creationId xmlns:a16="http://schemas.microsoft.com/office/drawing/2014/main" id="{EF2BDF77-362C-43F0-8CBB-A969EC2AE0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11788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41" name="Isosceles Triangle 140">
            <a:extLst>
              <a:ext uri="{FF2B5EF4-FFF2-40B4-BE49-F238E27FC236}">
                <a16:creationId xmlns:a16="http://schemas.microsoft.com/office/drawing/2014/main" id="{4BE96B01-3929-432D-B8C2-ADBCB74C2E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48954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43" name="Freeform: Shape 142">
            <a:extLst>
              <a:ext uri="{FF2B5EF4-FFF2-40B4-BE49-F238E27FC236}">
                <a16:creationId xmlns:a16="http://schemas.microsoft.com/office/drawing/2014/main" id="{2A6FCDE6-CDE2-4C51-B18E-A95CFB6797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16287" y="-8467"/>
            <a:ext cx="9175713" cy="6866467"/>
          </a:xfrm>
          <a:custGeom>
            <a:avLst/>
            <a:gdLst>
              <a:gd name="connsiteX0" fmla="*/ 0 w 9175713"/>
              <a:gd name="connsiteY0" fmla="*/ 0 h 6866467"/>
              <a:gd name="connsiteX1" fmla="*/ 1249825 w 9175713"/>
              <a:gd name="connsiteY1" fmla="*/ 0 h 6866467"/>
              <a:gd name="connsiteX2" fmla="*/ 1249825 w 9175713"/>
              <a:gd name="connsiteY2" fmla="*/ 8467 h 6866467"/>
              <a:gd name="connsiteX3" fmla="*/ 9175713 w 9175713"/>
              <a:gd name="connsiteY3" fmla="*/ 8467 h 6866467"/>
              <a:gd name="connsiteX4" fmla="*/ 9175713 w 9175713"/>
              <a:gd name="connsiteY4" fmla="*/ 6866467 h 6866467"/>
              <a:gd name="connsiteX5" fmla="*/ 1249825 w 9175713"/>
              <a:gd name="connsiteY5" fmla="*/ 6866467 h 6866467"/>
              <a:gd name="connsiteX6" fmla="*/ 1109382 w 9175713"/>
              <a:gd name="connsiteY6" fmla="*/ 6866467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75713" h="6866467">
                <a:moveTo>
                  <a:pt x="0" y="0"/>
                </a:moveTo>
                <a:lnTo>
                  <a:pt x="1249825" y="0"/>
                </a:lnTo>
                <a:lnTo>
                  <a:pt x="1249825" y="8467"/>
                </a:lnTo>
                <a:lnTo>
                  <a:pt x="9175713" y="8467"/>
                </a:lnTo>
                <a:lnTo>
                  <a:pt x="9175713" y="6866467"/>
                </a:lnTo>
                <a:lnTo>
                  <a:pt x="1249825" y="6866467"/>
                </a:lnTo>
                <a:lnTo>
                  <a:pt x="1109382" y="686646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0014EBB-BBC3-0437-0905-2F05D4C9AD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9136" y="1020871"/>
            <a:ext cx="7293252" cy="2849671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5100" dirty="0">
                <a:solidFill>
                  <a:srgbClr val="FFFFFF"/>
                </a:solidFill>
              </a:rPr>
              <a:t>ERC-20 Token</a:t>
            </a:r>
          </a:p>
        </p:txBody>
      </p:sp>
      <p:sp>
        <p:nvSpPr>
          <p:cNvPr id="145" name="Isosceles Triangle 144">
            <a:extLst>
              <a:ext uri="{FF2B5EF4-FFF2-40B4-BE49-F238E27FC236}">
                <a16:creationId xmlns:a16="http://schemas.microsoft.com/office/drawing/2014/main" id="{9D2E8756-2465-473A-BA2A-2DB1D62247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062562" y="3271487"/>
            <a:ext cx="220660" cy="186439"/>
          </a:xfrm>
          <a:prstGeom prst="triangl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89746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8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0014EBB-BBC3-0437-0905-2F05D4C9AD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3" y="609600"/>
            <a:ext cx="10197494" cy="1099457"/>
          </a:xfrm>
        </p:spPr>
        <p:txBody>
          <a:bodyPr>
            <a:normAutofit/>
          </a:bodyPr>
          <a:lstStyle/>
          <a:p>
            <a:r>
              <a:rPr lang="de-DE" dirty="0"/>
              <a:t>ERC-20 Token</a:t>
            </a:r>
          </a:p>
        </p:txBody>
      </p:sp>
      <p:sp>
        <p:nvSpPr>
          <p:cNvPr id="7" name="Isosceles Triangle 10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8" name="Isosceles Triangle 12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2CEBDA37-B744-04D7-E6AA-7265F6576D6F}"/>
              </a:ext>
            </a:extLst>
          </p:cNvPr>
          <p:cNvSpPr txBox="1"/>
          <p:nvPr/>
        </p:nvSpPr>
        <p:spPr>
          <a:xfrm>
            <a:off x="7107878" y="6488358"/>
            <a:ext cx="449514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/>
              <a:t>Quelle: https://docs.alchemy.com/docs/how-ethereum-transactions-work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1AF6D3EB-1635-DBE1-E9C0-3A218F4A9534}"/>
              </a:ext>
            </a:extLst>
          </p:cNvPr>
          <p:cNvSpPr txBox="1"/>
          <p:nvPr/>
        </p:nvSpPr>
        <p:spPr>
          <a:xfrm>
            <a:off x="1764575" y="3258716"/>
            <a:ext cx="60988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https://eips.ethereum.org/EIPS/eip-20</a:t>
            </a:r>
            <a:endParaRPr lang="de-DE" sz="1200" dirty="0"/>
          </a:p>
          <a:p>
            <a:endParaRPr lang="de-DE" sz="1200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AC29D7D4-28A4-B7BC-D8C2-F543A4D13546}"/>
              </a:ext>
            </a:extLst>
          </p:cNvPr>
          <p:cNvSpPr txBox="1"/>
          <p:nvPr/>
        </p:nvSpPr>
        <p:spPr>
          <a:xfrm>
            <a:off x="1764575" y="3843802"/>
            <a:ext cx="866284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https://etherscan.io/token/0xc02aaa39b223fe8d0a0e5c4f27ead9083c756cc2</a:t>
            </a:r>
            <a:endParaRPr lang="de-DE" sz="1200" dirty="0"/>
          </a:p>
          <a:p>
            <a:endParaRPr lang="de-DE" sz="1200" dirty="0"/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C85FBE1A-093B-1238-6847-B29E10294B91}"/>
              </a:ext>
            </a:extLst>
          </p:cNvPr>
          <p:cNvSpPr txBox="1">
            <a:spLocks/>
          </p:cNvSpPr>
          <p:nvPr/>
        </p:nvSpPr>
        <p:spPr>
          <a:xfrm>
            <a:off x="1286933" y="2552469"/>
            <a:ext cx="2732929" cy="42969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de-DE" sz="2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Smart </a:t>
            </a:r>
            <a:r>
              <a:rPr lang="de-DE" sz="20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Contract</a:t>
            </a:r>
            <a:r>
              <a:rPr lang="de-DE" sz="2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WETH</a:t>
            </a:r>
          </a:p>
        </p:txBody>
      </p:sp>
    </p:spTree>
    <p:extLst>
      <p:ext uri="{BB962C8B-B14F-4D97-AF65-F5344CB8AC3E}">
        <p14:creationId xmlns:p14="http://schemas.microsoft.com/office/powerpoint/2010/main" val="229205772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8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0014EBB-BBC3-0437-0905-2F05D4C9AD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3" y="609600"/>
            <a:ext cx="10197494" cy="1099457"/>
          </a:xfrm>
        </p:spPr>
        <p:txBody>
          <a:bodyPr>
            <a:normAutofit/>
          </a:bodyPr>
          <a:lstStyle/>
          <a:p>
            <a:r>
              <a:rPr lang="de-DE" dirty="0"/>
              <a:t>ERC-20 Token</a:t>
            </a:r>
          </a:p>
        </p:txBody>
      </p:sp>
      <p:sp>
        <p:nvSpPr>
          <p:cNvPr id="7" name="Isosceles Triangle 10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8" name="Isosceles Triangle 12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1AF6D3EB-1635-DBE1-E9C0-3A218F4A9534}"/>
              </a:ext>
            </a:extLst>
          </p:cNvPr>
          <p:cNvSpPr txBox="1"/>
          <p:nvPr/>
        </p:nvSpPr>
        <p:spPr>
          <a:xfrm>
            <a:off x="1712816" y="5903815"/>
            <a:ext cx="60988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https://eips.ethereum.org/EIPS/eip-20</a:t>
            </a:r>
            <a:endParaRPr lang="de-DE" sz="1200" dirty="0"/>
          </a:p>
          <a:p>
            <a:endParaRPr lang="de-DE" sz="1200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AC29D7D4-28A4-B7BC-D8C2-F543A4D13546}"/>
              </a:ext>
            </a:extLst>
          </p:cNvPr>
          <p:cNvSpPr txBox="1"/>
          <p:nvPr/>
        </p:nvSpPr>
        <p:spPr>
          <a:xfrm>
            <a:off x="1712816" y="6196358"/>
            <a:ext cx="866284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https://etherscan.io/token/0xc02aaa39b223fe8d0a0e5c4f27ead9083c756cc2</a:t>
            </a:r>
            <a:endParaRPr lang="de-DE" sz="1200" dirty="0"/>
          </a:p>
          <a:p>
            <a:endParaRPr lang="de-DE" sz="1200" dirty="0"/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C85FBE1A-093B-1238-6847-B29E10294B91}"/>
              </a:ext>
            </a:extLst>
          </p:cNvPr>
          <p:cNvSpPr txBox="1">
            <a:spLocks/>
          </p:cNvSpPr>
          <p:nvPr/>
        </p:nvSpPr>
        <p:spPr>
          <a:xfrm>
            <a:off x="1286933" y="1341076"/>
            <a:ext cx="2732929" cy="42969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de-DE" sz="2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Smart </a:t>
            </a:r>
            <a:r>
              <a:rPr lang="de-DE" sz="20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Contract</a:t>
            </a:r>
            <a:r>
              <a:rPr lang="de-DE" sz="2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WETH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BD14D0EE-206F-36DF-6A2A-F96AAADD90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2638" y="2170582"/>
            <a:ext cx="2938207" cy="3296185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37D889E1-5508-AD8D-148E-CA34894EA5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6270" y="1994682"/>
            <a:ext cx="2995717" cy="3660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18690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8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0014EBB-BBC3-0437-0905-2F05D4C9AD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3" y="609600"/>
            <a:ext cx="10197494" cy="1099457"/>
          </a:xfrm>
        </p:spPr>
        <p:txBody>
          <a:bodyPr>
            <a:normAutofit/>
          </a:bodyPr>
          <a:lstStyle/>
          <a:p>
            <a:r>
              <a:rPr lang="de-DE" dirty="0"/>
              <a:t>ERC-20 Token</a:t>
            </a:r>
          </a:p>
        </p:txBody>
      </p:sp>
      <p:sp>
        <p:nvSpPr>
          <p:cNvPr id="7" name="Isosceles Triangle 10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8" name="Isosceles Triangle 12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1AF6D3EB-1635-DBE1-E9C0-3A218F4A9534}"/>
              </a:ext>
            </a:extLst>
          </p:cNvPr>
          <p:cNvSpPr txBox="1"/>
          <p:nvPr/>
        </p:nvSpPr>
        <p:spPr>
          <a:xfrm>
            <a:off x="1712816" y="5903815"/>
            <a:ext cx="60988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https://eips.ethereum.org/EIPS/eip-20</a:t>
            </a:r>
            <a:endParaRPr lang="de-DE" sz="1200" dirty="0"/>
          </a:p>
          <a:p>
            <a:endParaRPr lang="de-DE" sz="1200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AC29D7D4-28A4-B7BC-D8C2-F543A4D13546}"/>
              </a:ext>
            </a:extLst>
          </p:cNvPr>
          <p:cNvSpPr txBox="1"/>
          <p:nvPr/>
        </p:nvSpPr>
        <p:spPr>
          <a:xfrm>
            <a:off x="1712816" y="6196358"/>
            <a:ext cx="866284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https://etherscan.io/token/0xc02aaa39b223fe8d0a0e5c4f27ead9083c756cc2</a:t>
            </a:r>
            <a:endParaRPr lang="de-DE" sz="1200" dirty="0"/>
          </a:p>
          <a:p>
            <a:endParaRPr lang="de-DE" sz="1200" dirty="0"/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C85FBE1A-093B-1238-6847-B29E10294B91}"/>
              </a:ext>
            </a:extLst>
          </p:cNvPr>
          <p:cNvSpPr txBox="1">
            <a:spLocks/>
          </p:cNvSpPr>
          <p:nvPr/>
        </p:nvSpPr>
        <p:spPr>
          <a:xfrm>
            <a:off x="1286933" y="1341076"/>
            <a:ext cx="2732929" cy="42969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de-DE" sz="2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Smart </a:t>
            </a:r>
            <a:r>
              <a:rPr lang="de-DE" sz="20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Contract</a:t>
            </a:r>
            <a:r>
              <a:rPr lang="de-DE" sz="2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WETH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891D2FBF-74B3-C40C-4551-285EB70734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5623" y="1922563"/>
            <a:ext cx="9134828" cy="3034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899584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655AE6B0-AC9E-4167-806F-E9DB135FC4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0014EBB-BBC3-0437-0905-2F05D4C9AD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481" y="1382486"/>
            <a:ext cx="3547581" cy="4093028"/>
          </a:xfrm>
        </p:spPr>
        <p:txBody>
          <a:bodyPr anchor="ctr">
            <a:normAutofit/>
          </a:bodyPr>
          <a:lstStyle/>
          <a:p>
            <a:r>
              <a:rPr lang="de-DE" sz="4400" dirty="0"/>
              <a:t>Aufbau einer Blockchain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523416A-383B-4FDC-B4C9-D8EDDFE9C0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267" y="-8467"/>
            <a:ext cx="4766733" cy="6866467"/>
            <a:chOff x="7425267" y="-8467"/>
            <a:chExt cx="4766733" cy="6866467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CB0D29D5-3F7C-4197-821B-6D60A66CC0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rgbClr val="BFBFBF">
                  <a:alpha val="75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47FB49A-3541-428A-AADE-682A3C5056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rgbClr val="BFBFBF">
                  <a:alpha val="80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ectangle 23">
              <a:extLst>
                <a:ext uri="{FF2B5EF4-FFF2-40B4-BE49-F238E27FC236}">
                  <a16:creationId xmlns:a16="http://schemas.microsoft.com/office/drawing/2014/main" id="{D96F53DC-08F1-42C6-B558-B83D54B276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21" name="Rectangle 25">
              <a:extLst>
                <a:ext uri="{FF2B5EF4-FFF2-40B4-BE49-F238E27FC236}">
                  <a16:creationId xmlns:a16="http://schemas.microsoft.com/office/drawing/2014/main" id="{AFE48CAF-A51C-463F-A570-ED99439A5C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22" name="Isosceles Triangle 21">
              <a:extLst>
                <a:ext uri="{FF2B5EF4-FFF2-40B4-BE49-F238E27FC236}">
                  <a16:creationId xmlns:a16="http://schemas.microsoft.com/office/drawing/2014/main" id="{01F0C48B-50FF-4351-8207-16D0960483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23" name="Rectangle 27">
              <a:extLst>
                <a:ext uri="{FF2B5EF4-FFF2-40B4-BE49-F238E27FC236}">
                  <a16:creationId xmlns:a16="http://schemas.microsoft.com/office/drawing/2014/main" id="{300384B6-5ED6-4F91-A548-B706D83751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24" name="Rectangle 28">
              <a:extLst>
                <a:ext uri="{FF2B5EF4-FFF2-40B4-BE49-F238E27FC236}">
                  <a16:creationId xmlns:a16="http://schemas.microsoft.com/office/drawing/2014/main" id="{337AFFAE-C182-463C-9459-8AB3C69D9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25" name="Rectangle 29">
              <a:extLst>
                <a:ext uri="{FF2B5EF4-FFF2-40B4-BE49-F238E27FC236}">
                  <a16:creationId xmlns:a16="http://schemas.microsoft.com/office/drawing/2014/main" id="{510ACF17-C3F0-42BF-BDEB-D079277121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26" name="Isosceles Triangle 25">
              <a:extLst>
                <a:ext uri="{FF2B5EF4-FFF2-40B4-BE49-F238E27FC236}">
                  <a16:creationId xmlns:a16="http://schemas.microsoft.com/office/drawing/2014/main" id="{E804EFD0-B84E-476F-9FC6-6C4A42EA00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87BD1F4E-A66D-4C06-86DA-8D56CA7A3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77719" y="0"/>
            <a:ext cx="621428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0" name="Inhaltsplatzhalter 2">
            <a:extLst>
              <a:ext uri="{FF2B5EF4-FFF2-40B4-BE49-F238E27FC236}">
                <a16:creationId xmlns:a16="http://schemas.microsoft.com/office/drawing/2014/main" id="{8F811701-69C3-8AC4-D2E4-3BA76A7D832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91898039"/>
              </p:ext>
            </p:extLst>
          </p:nvPr>
        </p:nvGraphicFramePr>
        <p:xfrm>
          <a:off x="4916553" y="944563"/>
          <a:ext cx="6628804" cy="49795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itel 1">
            <a:extLst>
              <a:ext uri="{FF2B5EF4-FFF2-40B4-BE49-F238E27FC236}">
                <a16:creationId xmlns:a16="http://schemas.microsoft.com/office/drawing/2014/main" id="{486FC0E2-AEB1-4588-6802-8BE3F4E64FED}"/>
              </a:ext>
            </a:extLst>
          </p:cNvPr>
          <p:cNvSpPr txBox="1">
            <a:spLocks/>
          </p:cNvSpPr>
          <p:nvPr/>
        </p:nvSpPr>
        <p:spPr>
          <a:xfrm>
            <a:off x="327700" y="321734"/>
            <a:ext cx="3547581" cy="14145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de-DE" sz="4400" dirty="0">
                <a:solidFill>
                  <a:schemeClr val="tx1"/>
                </a:solidFill>
              </a:rPr>
              <a:t>Blockchain</a:t>
            </a:r>
          </a:p>
        </p:txBody>
      </p:sp>
    </p:spTree>
    <p:extLst>
      <p:ext uri="{BB962C8B-B14F-4D97-AF65-F5344CB8AC3E}">
        <p14:creationId xmlns:p14="http://schemas.microsoft.com/office/powerpoint/2010/main" val="844265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B614489A-1229-4F6D-853B-3679D99A205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F0DCC823-0D0C-4745-91C2-982A6273621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566CD64E-57D7-4784-A582-967A795980B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174E7200-25EE-406F-838D-970F8A0B861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5ADE99DD-25C7-4A2A-918E-EE23A5D4B38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E09A6A4A-2A27-4F91-8D27-4F032107E86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10" grpId="0">
        <p:bldSub>
          <a:bldDgm bld="one"/>
        </p:bldSub>
      </p:bldGraphic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8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0014EBB-BBC3-0437-0905-2F05D4C9AD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3" y="609600"/>
            <a:ext cx="10197494" cy="1099457"/>
          </a:xfrm>
        </p:spPr>
        <p:txBody>
          <a:bodyPr>
            <a:normAutofit/>
          </a:bodyPr>
          <a:lstStyle/>
          <a:p>
            <a:r>
              <a:rPr lang="de-DE" dirty="0"/>
              <a:t>ERC-20 Token</a:t>
            </a:r>
          </a:p>
        </p:txBody>
      </p:sp>
      <p:sp>
        <p:nvSpPr>
          <p:cNvPr id="7" name="Isosceles Triangle 10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8" name="Isosceles Triangle 12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1AF6D3EB-1635-DBE1-E9C0-3A218F4A9534}"/>
              </a:ext>
            </a:extLst>
          </p:cNvPr>
          <p:cNvSpPr txBox="1"/>
          <p:nvPr/>
        </p:nvSpPr>
        <p:spPr>
          <a:xfrm>
            <a:off x="1712816" y="5903815"/>
            <a:ext cx="60988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https://eips.ethereum.org/EIPS/eip-20</a:t>
            </a:r>
            <a:endParaRPr lang="de-DE" sz="1200" dirty="0"/>
          </a:p>
          <a:p>
            <a:endParaRPr lang="de-DE" sz="1200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AC29D7D4-28A4-B7BC-D8C2-F543A4D13546}"/>
              </a:ext>
            </a:extLst>
          </p:cNvPr>
          <p:cNvSpPr txBox="1"/>
          <p:nvPr/>
        </p:nvSpPr>
        <p:spPr>
          <a:xfrm>
            <a:off x="1712817" y="6196358"/>
            <a:ext cx="55276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https://etherscan.io/token/0xc02aaa39b223fe8d0a0e5c4f27ead9083c756cc2</a:t>
            </a:r>
            <a:endParaRPr lang="de-DE" sz="1200" dirty="0"/>
          </a:p>
          <a:p>
            <a:endParaRPr lang="de-DE" sz="1200" dirty="0"/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C85FBE1A-093B-1238-6847-B29E10294B91}"/>
              </a:ext>
            </a:extLst>
          </p:cNvPr>
          <p:cNvSpPr txBox="1">
            <a:spLocks/>
          </p:cNvSpPr>
          <p:nvPr/>
        </p:nvSpPr>
        <p:spPr>
          <a:xfrm>
            <a:off x="1286933" y="1341076"/>
            <a:ext cx="2732929" cy="42969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de-DE" sz="2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Smart </a:t>
            </a:r>
            <a:r>
              <a:rPr lang="de-DE" sz="20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Contract</a:t>
            </a:r>
            <a:r>
              <a:rPr lang="de-DE" sz="2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WETH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F72C2B2-6DB6-0087-4F79-CB4A78D0C1D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10574" b="50000"/>
          <a:stretch/>
        </p:blipFill>
        <p:spPr>
          <a:xfrm>
            <a:off x="842597" y="2182272"/>
            <a:ext cx="5093678" cy="3429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9950644F-9BA2-D2AA-3D2B-363C3A5D643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48832"/>
          <a:stretch/>
        </p:blipFill>
        <p:spPr>
          <a:xfrm>
            <a:off x="6163711" y="2182272"/>
            <a:ext cx="5566007" cy="3429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8870548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Group 114">
            <a:extLst>
              <a:ext uri="{FF2B5EF4-FFF2-40B4-BE49-F238E27FC236}">
                <a16:creationId xmlns:a16="http://schemas.microsoft.com/office/drawing/2014/main" id="{28460BD8-AE3F-4AC9-9D0B-717052AA5D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54420CFE-F482-466E-9E1E-C78513C0B8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5331032B-BD21-4BDA-920C-12E358052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Rectangle 23">
              <a:extLst>
                <a:ext uri="{FF2B5EF4-FFF2-40B4-BE49-F238E27FC236}">
                  <a16:creationId xmlns:a16="http://schemas.microsoft.com/office/drawing/2014/main" id="{E7514DA3-59E7-409E-8A3B-AD097F6E56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119" name="Rectangle 25">
              <a:extLst>
                <a:ext uri="{FF2B5EF4-FFF2-40B4-BE49-F238E27FC236}">
                  <a16:creationId xmlns:a16="http://schemas.microsoft.com/office/drawing/2014/main" id="{57B9A2A6-3BE4-4599-9364-F71C5BFD61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120" name="Isosceles Triangle 119">
              <a:extLst>
                <a:ext uri="{FF2B5EF4-FFF2-40B4-BE49-F238E27FC236}">
                  <a16:creationId xmlns:a16="http://schemas.microsoft.com/office/drawing/2014/main" id="{4FD744C6-4ED8-4BC9-BF68-6BDF701C5D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121" name="Rectangle 27">
              <a:extLst>
                <a:ext uri="{FF2B5EF4-FFF2-40B4-BE49-F238E27FC236}">
                  <a16:creationId xmlns:a16="http://schemas.microsoft.com/office/drawing/2014/main" id="{092C5BAD-C911-4F8F-A1C5-470268BE6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122" name="Rectangle 28">
              <a:extLst>
                <a:ext uri="{FF2B5EF4-FFF2-40B4-BE49-F238E27FC236}">
                  <a16:creationId xmlns:a16="http://schemas.microsoft.com/office/drawing/2014/main" id="{B133D0C8-4EC4-424F-8E70-0482D5B1B6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123" name="Rectangle 29">
              <a:extLst>
                <a:ext uri="{FF2B5EF4-FFF2-40B4-BE49-F238E27FC236}">
                  <a16:creationId xmlns:a16="http://schemas.microsoft.com/office/drawing/2014/main" id="{7B1532A0-F4B3-4DE8-B18F-740CAAD25A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124" name="Isosceles Triangle 123">
              <a:extLst>
                <a:ext uri="{FF2B5EF4-FFF2-40B4-BE49-F238E27FC236}">
                  <a16:creationId xmlns:a16="http://schemas.microsoft.com/office/drawing/2014/main" id="{8EFDD162-BBBA-4062-8BBF-53DBA10913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125" name="Isosceles Triangle 124">
              <a:extLst>
                <a:ext uri="{FF2B5EF4-FFF2-40B4-BE49-F238E27FC236}">
                  <a16:creationId xmlns:a16="http://schemas.microsoft.com/office/drawing/2014/main" id="{DCFC9E65-3E19-4483-B952-25D29683CA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</p:grpSp>
      <p:sp useBgFill="1">
        <p:nvSpPr>
          <p:cNvPr id="127" name="Rectangle 126">
            <a:extLst>
              <a:ext uri="{FF2B5EF4-FFF2-40B4-BE49-F238E27FC236}">
                <a16:creationId xmlns:a16="http://schemas.microsoft.com/office/drawing/2014/main" id="{9179DE42-5613-4B35-A1E6-6CCBAA13C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EB898B32-3891-4C3A-8F58-C5969D2E90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48300" y="0"/>
            <a:ext cx="1219200" cy="6858000"/>
          </a:xfrm>
          <a:prstGeom prst="line">
            <a:avLst/>
          </a:prstGeom>
          <a:ln w="95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4AE4806D-B8F9-4679-A68A-9BD21C01A3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7175" y="3681413"/>
            <a:ext cx="4763558" cy="3176587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3" name="Rectangle 23">
            <a:extLst>
              <a:ext uri="{FF2B5EF4-FFF2-40B4-BE49-F238E27FC236}">
                <a16:creationId xmlns:a16="http://schemas.microsoft.com/office/drawing/2014/main" id="{52FB45E9-914E-4471-AC87-E475CD5176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58764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35" name="Rectangle 25">
            <a:extLst>
              <a:ext uri="{FF2B5EF4-FFF2-40B4-BE49-F238E27FC236}">
                <a16:creationId xmlns:a16="http://schemas.microsoft.com/office/drawing/2014/main" id="{C310626D-5743-49D4-8F7D-88C4F8F057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80730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37" name="Isosceles Triangle 136">
            <a:extLst>
              <a:ext uri="{FF2B5EF4-FFF2-40B4-BE49-F238E27FC236}">
                <a16:creationId xmlns:a16="http://schemas.microsoft.com/office/drawing/2014/main" id="{3C195FC1-B568-4C72-9902-34CB35DDD7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9621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39" name="Rectangle 27">
            <a:extLst>
              <a:ext uri="{FF2B5EF4-FFF2-40B4-BE49-F238E27FC236}">
                <a16:creationId xmlns:a16="http://schemas.microsoft.com/office/drawing/2014/main" id="{EF2BDF77-362C-43F0-8CBB-A969EC2AE0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11788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41" name="Isosceles Triangle 140">
            <a:extLst>
              <a:ext uri="{FF2B5EF4-FFF2-40B4-BE49-F238E27FC236}">
                <a16:creationId xmlns:a16="http://schemas.microsoft.com/office/drawing/2014/main" id="{4BE96B01-3929-432D-B8C2-ADBCB74C2E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48954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43" name="Freeform: Shape 142">
            <a:extLst>
              <a:ext uri="{FF2B5EF4-FFF2-40B4-BE49-F238E27FC236}">
                <a16:creationId xmlns:a16="http://schemas.microsoft.com/office/drawing/2014/main" id="{2A6FCDE6-CDE2-4C51-B18E-A95CFB6797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16287" y="-8467"/>
            <a:ext cx="9175713" cy="6866467"/>
          </a:xfrm>
          <a:custGeom>
            <a:avLst/>
            <a:gdLst>
              <a:gd name="connsiteX0" fmla="*/ 0 w 9175713"/>
              <a:gd name="connsiteY0" fmla="*/ 0 h 6866467"/>
              <a:gd name="connsiteX1" fmla="*/ 1249825 w 9175713"/>
              <a:gd name="connsiteY1" fmla="*/ 0 h 6866467"/>
              <a:gd name="connsiteX2" fmla="*/ 1249825 w 9175713"/>
              <a:gd name="connsiteY2" fmla="*/ 8467 h 6866467"/>
              <a:gd name="connsiteX3" fmla="*/ 9175713 w 9175713"/>
              <a:gd name="connsiteY3" fmla="*/ 8467 h 6866467"/>
              <a:gd name="connsiteX4" fmla="*/ 9175713 w 9175713"/>
              <a:gd name="connsiteY4" fmla="*/ 6866467 h 6866467"/>
              <a:gd name="connsiteX5" fmla="*/ 1249825 w 9175713"/>
              <a:gd name="connsiteY5" fmla="*/ 6866467 h 6866467"/>
              <a:gd name="connsiteX6" fmla="*/ 1109382 w 9175713"/>
              <a:gd name="connsiteY6" fmla="*/ 6866467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75713" h="6866467">
                <a:moveTo>
                  <a:pt x="0" y="0"/>
                </a:moveTo>
                <a:lnTo>
                  <a:pt x="1249825" y="0"/>
                </a:lnTo>
                <a:lnTo>
                  <a:pt x="1249825" y="8467"/>
                </a:lnTo>
                <a:lnTo>
                  <a:pt x="9175713" y="8467"/>
                </a:lnTo>
                <a:lnTo>
                  <a:pt x="9175713" y="6866467"/>
                </a:lnTo>
                <a:lnTo>
                  <a:pt x="1249825" y="6866467"/>
                </a:lnTo>
                <a:lnTo>
                  <a:pt x="1109382" y="686646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0014EBB-BBC3-0437-0905-2F05D4C9AD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9136" y="1020871"/>
            <a:ext cx="7293252" cy="2849671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5100" dirty="0" err="1">
                <a:solidFill>
                  <a:srgbClr val="FFFFFF"/>
                </a:solidFill>
              </a:rPr>
              <a:t>Vertiefung</a:t>
            </a:r>
            <a:endParaRPr lang="en-US" sz="5100" dirty="0">
              <a:solidFill>
                <a:srgbClr val="FFFFFF"/>
              </a:solidFill>
            </a:endParaRPr>
          </a:p>
        </p:txBody>
      </p:sp>
      <p:sp>
        <p:nvSpPr>
          <p:cNvPr id="145" name="Isosceles Triangle 144">
            <a:extLst>
              <a:ext uri="{FF2B5EF4-FFF2-40B4-BE49-F238E27FC236}">
                <a16:creationId xmlns:a16="http://schemas.microsoft.com/office/drawing/2014/main" id="{9D2E8756-2465-473A-BA2A-2DB1D62247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062562" y="3271487"/>
            <a:ext cx="220660" cy="186439"/>
          </a:xfrm>
          <a:prstGeom prst="triangl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7379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8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0014EBB-BBC3-0437-0905-2F05D4C9AD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3" y="609600"/>
            <a:ext cx="10197494" cy="1099457"/>
          </a:xfrm>
        </p:spPr>
        <p:txBody>
          <a:bodyPr>
            <a:normAutofit/>
          </a:bodyPr>
          <a:lstStyle/>
          <a:p>
            <a:r>
              <a:rPr lang="de-DE" dirty="0"/>
              <a:t>Zustandskette („</a:t>
            </a:r>
            <a:r>
              <a:rPr lang="de-DE" dirty="0" err="1"/>
              <a:t>chain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state</a:t>
            </a:r>
            <a:r>
              <a:rPr lang="de-DE" dirty="0"/>
              <a:t>“)</a:t>
            </a:r>
          </a:p>
        </p:txBody>
      </p:sp>
      <p:sp>
        <p:nvSpPr>
          <p:cNvPr id="7" name="Isosceles Triangle 10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8" name="Isosceles Triangle 12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pic>
        <p:nvPicPr>
          <p:cNvPr id="1026" name="Picture 2" descr="chain-of-states">
            <a:extLst>
              <a:ext uri="{FF2B5EF4-FFF2-40B4-BE49-F238E27FC236}">
                <a16:creationId xmlns:a16="http://schemas.microsoft.com/office/drawing/2014/main" id="{D9771C2F-7D1D-282F-691C-EE2DBDC6B4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355" y="1622318"/>
            <a:ext cx="11264991" cy="3531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2CEBDA37-B744-04D7-E6AA-7265F6576D6F}"/>
              </a:ext>
            </a:extLst>
          </p:cNvPr>
          <p:cNvSpPr txBox="1"/>
          <p:nvPr/>
        </p:nvSpPr>
        <p:spPr>
          <a:xfrm>
            <a:off x="7107878" y="6488358"/>
            <a:ext cx="44951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/>
              <a:t>Quelle: </a:t>
            </a:r>
            <a:r>
              <a:rPr lang="de-DE" sz="1000" dirty="0">
                <a:hlinkClick r:id="rId3"/>
              </a:rPr>
              <a:t>https://docs.alchemy.com/docs/how-ethereum-transactions-work</a:t>
            </a:r>
            <a:endParaRPr lang="de-DE" sz="1000" dirty="0"/>
          </a:p>
          <a:p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48212140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8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0014EBB-BBC3-0437-0905-2F05D4C9AD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3" y="609600"/>
            <a:ext cx="10197494" cy="1099457"/>
          </a:xfrm>
        </p:spPr>
        <p:txBody>
          <a:bodyPr>
            <a:normAutofit/>
          </a:bodyPr>
          <a:lstStyle/>
          <a:p>
            <a:r>
              <a:rPr lang="de-DE" dirty="0"/>
              <a:t>Konto („Account“)</a:t>
            </a:r>
          </a:p>
        </p:txBody>
      </p:sp>
      <p:sp>
        <p:nvSpPr>
          <p:cNvPr id="7" name="Isosceles Triangle 10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8" name="Isosceles Triangle 12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2CEBDA37-B744-04D7-E6AA-7265F6576D6F}"/>
              </a:ext>
            </a:extLst>
          </p:cNvPr>
          <p:cNvSpPr txBox="1"/>
          <p:nvPr/>
        </p:nvSpPr>
        <p:spPr>
          <a:xfrm>
            <a:off x="7107878" y="6488358"/>
            <a:ext cx="449514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/>
              <a:t>Quelle: https://docs.alchemy.com/docs/how-ethereum-transactions-work</a:t>
            </a:r>
          </a:p>
        </p:txBody>
      </p:sp>
      <p:pic>
        <p:nvPicPr>
          <p:cNvPr id="1026" name="Picture 2" descr="types-of-accounts">
            <a:extLst>
              <a:ext uri="{FF2B5EF4-FFF2-40B4-BE49-F238E27FC236}">
                <a16:creationId xmlns:a16="http://schemas.microsoft.com/office/drawing/2014/main" id="{4B215F17-2ACE-1E79-DCA8-A53E791B7A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0540" y="1417150"/>
            <a:ext cx="9233140" cy="5194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040424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8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0014EBB-BBC3-0437-0905-2F05D4C9AD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3" y="609600"/>
            <a:ext cx="10197494" cy="1099457"/>
          </a:xfrm>
        </p:spPr>
        <p:txBody>
          <a:bodyPr>
            <a:normAutofit/>
          </a:bodyPr>
          <a:lstStyle/>
          <a:p>
            <a:r>
              <a:rPr lang="de-DE" dirty="0"/>
              <a:t>Konto („Account“)</a:t>
            </a:r>
          </a:p>
        </p:txBody>
      </p:sp>
      <p:sp>
        <p:nvSpPr>
          <p:cNvPr id="7" name="Isosceles Triangle 10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8" name="Isosceles Triangle 12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2CEBDA37-B744-04D7-E6AA-7265F6576D6F}"/>
              </a:ext>
            </a:extLst>
          </p:cNvPr>
          <p:cNvSpPr txBox="1"/>
          <p:nvPr/>
        </p:nvSpPr>
        <p:spPr>
          <a:xfrm>
            <a:off x="7107878" y="6488358"/>
            <a:ext cx="449514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/>
              <a:t>Quelle: https://docs.alchemy.com/docs/how-ethereum-transactions-work</a:t>
            </a:r>
          </a:p>
        </p:txBody>
      </p:sp>
      <p:pic>
        <p:nvPicPr>
          <p:cNvPr id="9" name="Picture 2" descr="sc">
            <a:extLst>
              <a:ext uri="{FF2B5EF4-FFF2-40B4-BE49-F238E27FC236}">
                <a16:creationId xmlns:a16="http://schemas.microsoft.com/office/drawing/2014/main" id="{F270B6F5-A777-A8F4-AEF5-A647C20159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511" y="1709057"/>
            <a:ext cx="10589822" cy="4798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49816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830B71-1A9E-5DF3-0E14-B934173312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F35735A-0D5E-FD0F-1C94-2B7EF49C97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Verteilte Blockchain</a:t>
            </a:r>
            <a:br>
              <a:rPr lang="de-DE" dirty="0"/>
            </a:br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95C8E63E-5775-8FDF-1FD5-1F6948AF39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7250" y="1557881"/>
            <a:ext cx="789120" cy="808947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B303EEF5-32F1-1904-07A3-6AB5575498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6766" y="1588149"/>
            <a:ext cx="789121" cy="762564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744F59DD-46B7-E978-6CB8-B97CB380A4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4407" y="2350713"/>
            <a:ext cx="789121" cy="629942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BA98ABDC-0677-88C9-9501-E51877BE85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3081881"/>
            <a:ext cx="789120" cy="808947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7C2DFD4A-0EE2-F208-FE80-46C3F5D24D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1357" y="3835549"/>
            <a:ext cx="789121" cy="629942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75A973A1-E393-462B-8750-30186FE007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1810" y="4855894"/>
            <a:ext cx="789120" cy="808947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FD0C200A-5A6B-8336-D613-132F52D617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2967" y="5609562"/>
            <a:ext cx="789121" cy="629942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93F4D47B-C0B1-D341-6547-68D24F77E1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6026" y="3082106"/>
            <a:ext cx="789121" cy="762564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46B8F45F-2F74-0541-8A98-DC30C3B02D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6179" y="4855894"/>
            <a:ext cx="789121" cy="762564"/>
          </a:xfrm>
          <a:prstGeom prst="rect">
            <a:avLst/>
          </a:prstGeom>
        </p:spPr>
      </p:pic>
      <p:pic>
        <p:nvPicPr>
          <p:cNvPr id="24" name="Grafik 23">
            <a:extLst>
              <a:ext uri="{FF2B5EF4-FFF2-40B4-BE49-F238E27FC236}">
                <a16:creationId xmlns:a16="http://schemas.microsoft.com/office/drawing/2014/main" id="{44F79515-A929-99EA-77C9-C790441A82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3820" y="5618458"/>
            <a:ext cx="789121" cy="629942"/>
          </a:xfrm>
          <a:prstGeom prst="rect">
            <a:avLst/>
          </a:prstGeom>
        </p:spPr>
      </p:pic>
      <p:grpSp>
        <p:nvGrpSpPr>
          <p:cNvPr id="36" name="Gruppieren 35">
            <a:extLst>
              <a:ext uri="{FF2B5EF4-FFF2-40B4-BE49-F238E27FC236}">
                <a16:creationId xmlns:a16="http://schemas.microsoft.com/office/drawing/2014/main" id="{7F01BD01-A254-7308-8EB5-6D601E443461}"/>
              </a:ext>
            </a:extLst>
          </p:cNvPr>
          <p:cNvGrpSpPr/>
          <p:nvPr/>
        </p:nvGrpSpPr>
        <p:grpSpPr>
          <a:xfrm>
            <a:off x="1581150" y="1299811"/>
            <a:ext cx="6628652" cy="4954939"/>
            <a:chOff x="1581150" y="1299811"/>
            <a:chExt cx="6628652" cy="4954939"/>
          </a:xfrm>
        </p:grpSpPr>
        <p:pic>
          <p:nvPicPr>
            <p:cNvPr id="22" name="Grafik 21">
              <a:extLst>
                <a:ext uri="{FF2B5EF4-FFF2-40B4-BE49-F238E27FC236}">
                  <a16:creationId xmlns:a16="http://schemas.microsoft.com/office/drawing/2014/main" id="{FD627563-3914-EB02-C154-EA8084BBCDC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33667" y="3844670"/>
              <a:ext cx="789121" cy="629942"/>
            </a:xfrm>
            <a:prstGeom prst="rect">
              <a:avLst/>
            </a:prstGeom>
          </p:spPr>
        </p:pic>
        <p:pic>
          <p:nvPicPr>
            <p:cNvPr id="25" name="Grafik 24">
              <a:extLst>
                <a:ext uri="{FF2B5EF4-FFF2-40B4-BE49-F238E27FC236}">
                  <a16:creationId xmlns:a16="http://schemas.microsoft.com/office/drawing/2014/main" id="{5B74CE3A-F5F9-1EFC-4A05-436F927B678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08200" y="1564231"/>
              <a:ext cx="789120" cy="808947"/>
            </a:xfrm>
            <a:prstGeom prst="rect">
              <a:avLst/>
            </a:prstGeom>
          </p:spPr>
        </p:pic>
        <p:pic>
          <p:nvPicPr>
            <p:cNvPr id="26" name="Grafik 25">
              <a:extLst>
                <a:ext uri="{FF2B5EF4-FFF2-40B4-BE49-F238E27FC236}">
                  <a16:creationId xmlns:a16="http://schemas.microsoft.com/office/drawing/2014/main" id="{D00C6BCE-CB14-8AF3-DDE8-7BEABE704F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27716" y="1594499"/>
              <a:ext cx="789121" cy="762564"/>
            </a:xfrm>
            <a:prstGeom prst="rect">
              <a:avLst/>
            </a:prstGeom>
          </p:spPr>
        </p:pic>
        <p:pic>
          <p:nvPicPr>
            <p:cNvPr id="27" name="Grafik 26">
              <a:extLst>
                <a:ext uri="{FF2B5EF4-FFF2-40B4-BE49-F238E27FC236}">
                  <a16:creationId xmlns:a16="http://schemas.microsoft.com/office/drawing/2014/main" id="{DA1508AC-4FDD-E581-770E-907DC417326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66163" y="2232053"/>
              <a:ext cx="789121" cy="629942"/>
            </a:xfrm>
            <a:prstGeom prst="rect">
              <a:avLst/>
            </a:prstGeom>
          </p:spPr>
        </p:pic>
        <p:pic>
          <p:nvPicPr>
            <p:cNvPr id="28" name="Grafik 27">
              <a:extLst>
                <a:ext uri="{FF2B5EF4-FFF2-40B4-BE49-F238E27FC236}">
                  <a16:creationId xmlns:a16="http://schemas.microsoft.com/office/drawing/2014/main" id="{57009048-ABA3-6DEC-582F-460EF8A4D61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45357" y="2357063"/>
              <a:ext cx="789121" cy="629942"/>
            </a:xfrm>
            <a:prstGeom prst="rect">
              <a:avLst/>
            </a:prstGeom>
          </p:spPr>
        </p:pic>
        <p:pic>
          <p:nvPicPr>
            <p:cNvPr id="30" name="Grafik 29">
              <a:extLst>
                <a:ext uri="{FF2B5EF4-FFF2-40B4-BE49-F238E27FC236}">
                  <a16:creationId xmlns:a16="http://schemas.microsoft.com/office/drawing/2014/main" id="{BF16273D-1468-EBD1-830C-D29B7597A51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32307" y="3841899"/>
              <a:ext cx="789121" cy="629942"/>
            </a:xfrm>
            <a:prstGeom prst="rect">
              <a:avLst/>
            </a:prstGeom>
          </p:spPr>
        </p:pic>
        <p:pic>
          <p:nvPicPr>
            <p:cNvPr id="32" name="Grafik 31">
              <a:extLst>
                <a:ext uri="{FF2B5EF4-FFF2-40B4-BE49-F238E27FC236}">
                  <a16:creationId xmlns:a16="http://schemas.microsoft.com/office/drawing/2014/main" id="{18B26718-AFF5-F712-149E-39006CBAEB7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53917" y="5615912"/>
              <a:ext cx="789121" cy="629942"/>
            </a:xfrm>
            <a:prstGeom prst="rect">
              <a:avLst/>
            </a:prstGeom>
          </p:spPr>
        </p:pic>
        <p:pic>
          <p:nvPicPr>
            <p:cNvPr id="35" name="Grafik 34">
              <a:extLst>
                <a:ext uri="{FF2B5EF4-FFF2-40B4-BE49-F238E27FC236}">
                  <a16:creationId xmlns:a16="http://schemas.microsoft.com/office/drawing/2014/main" id="{3BD5B564-46D7-4A96-AEE9-5456D177C2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54770" y="5624808"/>
              <a:ext cx="789121" cy="629942"/>
            </a:xfrm>
            <a:prstGeom prst="rect">
              <a:avLst/>
            </a:prstGeom>
          </p:spPr>
        </p:pic>
        <p:pic>
          <p:nvPicPr>
            <p:cNvPr id="58" name="Grafik 57">
              <a:extLst>
                <a:ext uri="{FF2B5EF4-FFF2-40B4-BE49-F238E27FC236}">
                  <a16:creationId xmlns:a16="http://schemas.microsoft.com/office/drawing/2014/main" id="{A4A9086B-6153-7000-9993-A83B752B528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17426" y="1299811"/>
              <a:ext cx="789120" cy="808947"/>
            </a:xfrm>
            <a:prstGeom prst="rect">
              <a:avLst/>
            </a:prstGeom>
          </p:spPr>
        </p:pic>
        <p:pic>
          <p:nvPicPr>
            <p:cNvPr id="29" name="Grafik 28">
              <a:extLst>
                <a:ext uri="{FF2B5EF4-FFF2-40B4-BE49-F238E27FC236}">
                  <a16:creationId xmlns:a16="http://schemas.microsoft.com/office/drawing/2014/main" id="{0FF1267D-6E43-7AE3-FAEF-1BDD4D2A9B7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1150" y="3088231"/>
              <a:ext cx="789120" cy="808947"/>
            </a:xfrm>
            <a:prstGeom prst="rect">
              <a:avLst/>
            </a:prstGeom>
          </p:spPr>
        </p:pic>
        <p:pic>
          <p:nvPicPr>
            <p:cNvPr id="59" name="Grafik 58">
              <a:extLst>
                <a:ext uri="{FF2B5EF4-FFF2-40B4-BE49-F238E27FC236}">
                  <a16:creationId xmlns:a16="http://schemas.microsoft.com/office/drawing/2014/main" id="{B9568355-49F9-46E8-8F79-C9BB7BE8A9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48575" y="5260367"/>
              <a:ext cx="789120" cy="808947"/>
            </a:xfrm>
            <a:prstGeom prst="rect">
              <a:avLst/>
            </a:prstGeom>
          </p:spPr>
        </p:pic>
        <p:pic>
          <p:nvPicPr>
            <p:cNvPr id="31" name="Grafik 30">
              <a:extLst>
                <a:ext uri="{FF2B5EF4-FFF2-40B4-BE49-F238E27FC236}">
                  <a16:creationId xmlns:a16="http://schemas.microsoft.com/office/drawing/2014/main" id="{A1307A22-6810-0321-56CB-9594AB3B96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02760" y="4862244"/>
              <a:ext cx="789120" cy="808947"/>
            </a:xfrm>
            <a:prstGeom prst="rect">
              <a:avLst/>
            </a:prstGeom>
          </p:spPr>
        </p:pic>
        <p:pic>
          <p:nvPicPr>
            <p:cNvPr id="60" name="Grafik 59">
              <a:extLst>
                <a:ext uri="{FF2B5EF4-FFF2-40B4-BE49-F238E27FC236}">
                  <a16:creationId xmlns:a16="http://schemas.microsoft.com/office/drawing/2014/main" id="{5C49996F-CC20-D978-69F2-DACE63779F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20681" y="3515896"/>
              <a:ext cx="789121" cy="762564"/>
            </a:xfrm>
            <a:prstGeom prst="rect">
              <a:avLst/>
            </a:prstGeom>
          </p:spPr>
        </p:pic>
        <p:pic>
          <p:nvPicPr>
            <p:cNvPr id="33" name="Grafik 32">
              <a:extLst>
                <a:ext uri="{FF2B5EF4-FFF2-40B4-BE49-F238E27FC236}">
                  <a16:creationId xmlns:a16="http://schemas.microsoft.com/office/drawing/2014/main" id="{098ACD90-33CE-7543-B8C8-4BC0F84CCE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96976" y="3088456"/>
              <a:ext cx="789121" cy="762564"/>
            </a:xfrm>
            <a:prstGeom prst="rect">
              <a:avLst/>
            </a:prstGeom>
          </p:spPr>
        </p:pic>
        <p:pic>
          <p:nvPicPr>
            <p:cNvPr id="62" name="Grafik 61">
              <a:extLst>
                <a:ext uri="{FF2B5EF4-FFF2-40B4-BE49-F238E27FC236}">
                  <a16:creationId xmlns:a16="http://schemas.microsoft.com/office/drawing/2014/main" id="{DB3F0000-A15C-9FA5-04AE-7A3C905F40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24027" y="5436085"/>
              <a:ext cx="789121" cy="762564"/>
            </a:xfrm>
            <a:prstGeom prst="rect">
              <a:avLst/>
            </a:prstGeom>
          </p:spPr>
        </p:pic>
        <p:pic>
          <p:nvPicPr>
            <p:cNvPr id="61" name="Grafik 60">
              <a:extLst>
                <a:ext uri="{FF2B5EF4-FFF2-40B4-BE49-F238E27FC236}">
                  <a16:creationId xmlns:a16="http://schemas.microsoft.com/office/drawing/2014/main" id="{978B8CA8-5315-8356-24FF-9D308C1A7B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27456" y="5106552"/>
              <a:ext cx="789121" cy="762564"/>
            </a:xfrm>
            <a:prstGeom prst="rect">
              <a:avLst/>
            </a:prstGeom>
          </p:spPr>
        </p:pic>
        <p:pic>
          <p:nvPicPr>
            <p:cNvPr id="34" name="Grafik 33">
              <a:extLst>
                <a:ext uri="{FF2B5EF4-FFF2-40B4-BE49-F238E27FC236}">
                  <a16:creationId xmlns:a16="http://schemas.microsoft.com/office/drawing/2014/main" id="{D713F7F4-A55D-AFE8-D7E8-9A23648986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37129" y="4862244"/>
              <a:ext cx="789121" cy="762564"/>
            </a:xfrm>
            <a:prstGeom prst="rect">
              <a:avLst/>
            </a:prstGeom>
          </p:spPr>
        </p:pic>
      </p:grpSp>
      <p:pic>
        <p:nvPicPr>
          <p:cNvPr id="11268" name="Picture 4" descr="Welt Explorer Reiseblog: Reisen und die Welt entdecken - Welt Explorer">
            <a:extLst>
              <a:ext uri="{FF2B5EF4-FFF2-40B4-BE49-F238E27FC236}">
                <a16:creationId xmlns:a16="http://schemas.microsoft.com/office/drawing/2014/main" id="{77CA8DFC-EA34-2D70-4C77-4ABA9061FB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0214" y="3277306"/>
            <a:ext cx="1801692" cy="1801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267" name="Gruppieren 11266">
            <a:extLst>
              <a:ext uri="{FF2B5EF4-FFF2-40B4-BE49-F238E27FC236}">
                <a16:creationId xmlns:a16="http://schemas.microsoft.com/office/drawing/2014/main" id="{26D5A4DE-9DA3-2BCF-4E20-BE36E80714DB}"/>
              </a:ext>
            </a:extLst>
          </p:cNvPr>
          <p:cNvGrpSpPr/>
          <p:nvPr/>
        </p:nvGrpSpPr>
        <p:grpSpPr>
          <a:xfrm>
            <a:off x="2429022" y="2931400"/>
            <a:ext cx="4768748" cy="3617820"/>
            <a:chOff x="3266498" y="2628093"/>
            <a:chExt cx="4768748" cy="3617820"/>
          </a:xfrm>
        </p:grpSpPr>
        <p:sp>
          <p:nvSpPr>
            <p:cNvPr id="11269" name="Textfeld 11268">
              <a:extLst>
                <a:ext uri="{FF2B5EF4-FFF2-40B4-BE49-F238E27FC236}">
                  <a16:creationId xmlns:a16="http://schemas.microsoft.com/office/drawing/2014/main" id="{DDC0CCDB-2200-ED2E-E5AB-B2C8730836D5}"/>
                </a:ext>
              </a:extLst>
            </p:cNvPr>
            <p:cNvSpPr txBox="1"/>
            <p:nvPr/>
          </p:nvSpPr>
          <p:spPr>
            <a:xfrm>
              <a:off x="7294111" y="4187387"/>
              <a:ext cx="741135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92D050"/>
                  </a:solidFill>
                  <a:effectLst/>
                  <a:uLnTx/>
                  <a:uFillTx/>
                  <a:latin typeface="Trebuchet MS" panose="020B0603020202020204"/>
                  <a:ea typeface="+mn-ea"/>
                  <a:cs typeface="+mn-cs"/>
                </a:rPr>
                <a:t>Knoten</a:t>
              </a:r>
            </a:p>
          </p:txBody>
        </p:sp>
        <p:sp>
          <p:nvSpPr>
            <p:cNvPr id="11270" name="Textfeld 11269">
              <a:extLst>
                <a:ext uri="{FF2B5EF4-FFF2-40B4-BE49-F238E27FC236}">
                  <a16:creationId xmlns:a16="http://schemas.microsoft.com/office/drawing/2014/main" id="{B4A2B74E-E9E0-FBD1-689E-01F18CCA55AE}"/>
                </a:ext>
              </a:extLst>
            </p:cNvPr>
            <p:cNvSpPr txBox="1"/>
            <p:nvPr/>
          </p:nvSpPr>
          <p:spPr>
            <a:xfrm>
              <a:off x="6255681" y="5999692"/>
              <a:ext cx="789120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92D050"/>
                  </a:solidFill>
                  <a:effectLst/>
                  <a:uLnTx/>
                  <a:uFillTx/>
                  <a:latin typeface="Trebuchet MS" panose="020B0603020202020204"/>
                  <a:ea typeface="+mn-ea"/>
                  <a:cs typeface="+mn-cs"/>
                </a:rPr>
                <a:t>Knoten</a:t>
              </a:r>
            </a:p>
          </p:txBody>
        </p:sp>
        <p:sp>
          <p:nvSpPr>
            <p:cNvPr id="11271" name="Textfeld 11270">
              <a:extLst>
                <a:ext uri="{FF2B5EF4-FFF2-40B4-BE49-F238E27FC236}">
                  <a16:creationId xmlns:a16="http://schemas.microsoft.com/office/drawing/2014/main" id="{4D91EF25-D729-7F72-A81D-D694362C505D}"/>
                </a:ext>
              </a:extLst>
            </p:cNvPr>
            <p:cNvSpPr txBox="1"/>
            <p:nvPr/>
          </p:nvSpPr>
          <p:spPr>
            <a:xfrm>
              <a:off x="4174445" y="5977666"/>
              <a:ext cx="749763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92D050"/>
                  </a:solidFill>
                  <a:effectLst/>
                  <a:uLnTx/>
                  <a:uFillTx/>
                  <a:latin typeface="Trebuchet MS" panose="020B0603020202020204"/>
                  <a:ea typeface="+mn-ea"/>
                  <a:cs typeface="+mn-cs"/>
                </a:rPr>
                <a:t>Knoten</a:t>
              </a:r>
            </a:p>
          </p:txBody>
        </p:sp>
        <p:sp>
          <p:nvSpPr>
            <p:cNvPr id="11272" name="Textfeld 11271">
              <a:extLst>
                <a:ext uri="{FF2B5EF4-FFF2-40B4-BE49-F238E27FC236}">
                  <a16:creationId xmlns:a16="http://schemas.microsoft.com/office/drawing/2014/main" id="{13571B0F-887D-7D95-9D1C-239BBDF65D89}"/>
                </a:ext>
              </a:extLst>
            </p:cNvPr>
            <p:cNvSpPr txBox="1"/>
            <p:nvPr/>
          </p:nvSpPr>
          <p:spPr>
            <a:xfrm>
              <a:off x="3266498" y="4186300"/>
              <a:ext cx="757098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92D050"/>
                  </a:solidFill>
                  <a:effectLst/>
                  <a:uLnTx/>
                  <a:uFillTx/>
                  <a:latin typeface="Trebuchet MS" panose="020B0603020202020204"/>
                  <a:ea typeface="+mn-ea"/>
                  <a:cs typeface="+mn-cs"/>
                </a:rPr>
                <a:t>Knoten</a:t>
              </a:r>
            </a:p>
          </p:txBody>
        </p:sp>
        <p:sp>
          <p:nvSpPr>
            <p:cNvPr id="11273" name="Textfeld 11272">
              <a:extLst>
                <a:ext uri="{FF2B5EF4-FFF2-40B4-BE49-F238E27FC236}">
                  <a16:creationId xmlns:a16="http://schemas.microsoft.com/office/drawing/2014/main" id="{49FD5B0C-D863-1FCC-09BE-8E53E0220CC4}"/>
                </a:ext>
              </a:extLst>
            </p:cNvPr>
            <p:cNvSpPr txBox="1"/>
            <p:nvPr/>
          </p:nvSpPr>
          <p:spPr>
            <a:xfrm>
              <a:off x="3808073" y="2628093"/>
              <a:ext cx="732745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92D050"/>
                  </a:solidFill>
                  <a:effectLst/>
                  <a:uLnTx/>
                  <a:uFillTx/>
                  <a:latin typeface="Trebuchet MS" panose="020B0603020202020204"/>
                  <a:ea typeface="+mn-ea"/>
                  <a:cs typeface="+mn-cs"/>
                </a:rPr>
                <a:t>Knoten</a:t>
              </a:r>
            </a:p>
          </p:txBody>
        </p:sp>
        <p:sp>
          <p:nvSpPr>
            <p:cNvPr id="11274" name="Textfeld 11273">
              <a:extLst>
                <a:ext uri="{FF2B5EF4-FFF2-40B4-BE49-F238E27FC236}">
                  <a16:creationId xmlns:a16="http://schemas.microsoft.com/office/drawing/2014/main" id="{0BF8418B-C0AA-7A62-E20E-7C257DE7726C}"/>
                </a:ext>
              </a:extLst>
            </p:cNvPr>
            <p:cNvSpPr txBox="1"/>
            <p:nvPr/>
          </p:nvSpPr>
          <p:spPr>
            <a:xfrm>
              <a:off x="6094237" y="2694758"/>
              <a:ext cx="752788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92D050"/>
                  </a:solidFill>
                  <a:effectLst/>
                  <a:uLnTx/>
                  <a:uFillTx/>
                  <a:latin typeface="Trebuchet MS" panose="020B0603020202020204"/>
                  <a:ea typeface="+mn-ea"/>
                  <a:cs typeface="+mn-cs"/>
                </a:rPr>
                <a:t>Knoten</a:t>
              </a:r>
            </a:p>
          </p:txBody>
        </p:sp>
      </p:grpSp>
      <p:grpSp>
        <p:nvGrpSpPr>
          <p:cNvPr id="11275" name="Gruppieren 11274">
            <a:extLst>
              <a:ext uri="{FF2B5EF4-FFF2-40B4-BE49-F238E27FC236}">
                <a16:creationId xmlns:a16="http://schemas.microsoft.com/office/drawing/2014/main" id="{AF594B12-B15C-5484-2299-3ABB88E298E0}"/>
              </a:ext>
            </a:extLst>
          </p:cNvPr>
          <p:cNvGrpSpPr/>
          <p:nvPr/>
        </p:nvGrpSpPr>
        <p:grpSpPr>
          <a:xfrm>
            <a:off x="2965450" y="3106717"/>
            <a:ext cx="3546113" cy="2833062"/>
            <a:chOff x="2965450" y="3106717"/>
            <a:chExt cx="3546113" cy="2833062"/>
          </a:xfrm>
        </p:grpSpPr>
        <p:cxnSp>
          <p:nvCxnSpPr>
            <p:cNvPr id="11276" name="Gerade Verbindung mit Pfeil 11275">
              <a:extLst>
                <a:ext uri="{FF2B5EF4-FFF2-40B4-BE49-F238E27FC236}">
                  <a16:creationId xmlns:a16="http://schemas.microsoft.com/office/drawing/2014/main" id="{17F6C341-8469-C01D-AEE3-4C8E87E74224}"/>
                </a:ext>
              </a:extLst>
            </p:cNvPr>
            <p:cNvCxnSpPr/>
            <p:nvPr/>
          </p:nvCxnSpPr>
          <p:spPr>
            <a:xfrm flipH="1">
              <a:off x="2965450" y="3155950"/>
              <a:ext cx="307517" cy="615950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77" name="Gerade Verbindung mit Pfeil 11276">
              <a:extLst>
                <a:ext uri="{FF2B5EF4-FFF2-40B4-BE49-F238E27FC236}">
                  <a16:creationId xmlns:a16="http://schemas.microsoft.com/office/drawing/2014/main" id="{ECCB93B9-0C06-2130-FEBC-8B9E5D26003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87325" y="3178379"/>
              <a:ext cx="1335161" cy="2153650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78" name="Gerade Verbindung mit Pfeil 11277">
              <a:extLst>
                <a:ext uri="{FF2B5EF4-FFF2-40B4-BE49-F238E27FC236}">
                  <a16:creationId xmlns:a16="http://schemas.microsoft.com/office/drawing/2014/main" id="{EB023C6E-4B32-9FF5-6BD6-D28426FE962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64615" y="4626753"/>
              <a:ext cx="483862" cy="639964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79" name="Gerade Verbindung mit Pfeil 11278">
              <a:extLst>
                <a:ext uri="{FF2B5EF4-FFF2-40B4-BE49-F238E27FC236}">
                  <a16:creationId xmlns:a16="http://schemas.microsoft.com/office/drawing/2014/main" id="{5C8645F8-946A-D685-5C75-BBFAAEFBA9D2}"/>
                </a:ext>
              </a:extLst>
            </p:cNvPr>
            <p:cNvCxnSpPr/>
            <p:nvPr/>
          </p:nvCxnSpPr>
          <p:spPr>
            <a:xfrm flipH="1">
              <a:off x="5990132" y="4716079"/>
              <a:ext cx="307517" cy="615950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80" name="Gerade Verbindung mit Pfeil 11279">
              <a:extLst>
                <a:ext uri="{FF2B5EF4-FFF2-40B4-BE49-F238E27FC236}">
                  <a16:creationId xmlns:a16="http://schemas.microsoft.com/office/drawing/2014/main" id="{EB7B87A3-BB86-9378-0296-66334592BE36}"/>
                </a:ext>
              </a:extLst>
            </p:cNvPr>
            <p:cNvCxnSpPr>
              <a:cxnSpLocks/>
            </p:cNvCxnSpPr>
            <p:nvPr/>
          </p:nvCxnSpPr>
          <p:spPr>
            <a:xfrm>
              <a:off x="3712867" y="3106717"/>
              <a:ext cx="2462770" cy="951723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81" name="Gerade Verbindung mit Pfeil 11280">
              <a:extLst>
                <a:ext uri="{FF2B5EF4-FFF2-40B4-BE49-F238E27FC236}">
                  <a16:creationId xmlns:a16="http://schemas.microsoft.com/office/drawing/2014/main" id="{E0D921DF-BFF0-12E1-F5E8-F2D0F8D840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07172" y="4337302"/>
              <a:ext cx="2215172" cy="1066389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82" name="Gerade Verbindung mit Pfeil 11281">
              <a:extLst>
                <a:ext uri="{FF2B5EF4-FFF2-40B4-BE49-F238E27FC236}">
                  <a16:creationId xmlns:a16="http://schemas.microsoft.com/office/drawing/2014/main" id="{2CAD299A-6422-165E-7928-329A9C683DBB}"/>
                </a:ext>
              </a:extLst>
            </p:cNvPr>
            <p:cNvCxnSpPr>
              <a:cxnSpLocks/>
            </p:cNvCxnSpPr>
            <p:nvPr/>
          </p:nvCxnSpPr>
          <p:spPr>
            <a:xfrm>
              <a:off x="3493757" y="3170812"/>
              <a:ext cx="2029128" cy="2317022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83" name="Gerade Verbindung mit Pfeil 11282">
              <a:extLst>
                <a:ext uri="{FF2B5EF4-FFF2-40B4-BE49-F238E27FC236}">
                  <a16:creationId xmlns:a16="http://schemas.microsoft.com/office/drawing/2014/main" id="{74F9CFA4-8635-C57D-E126-39C6269C104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223781" y="5934633"/>
              <a:ext cx="854472" cy="5146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84" name="Gerade Verbindung mit Pfeil 11283">
              <a:extLst>
                <a:ext uri="{FF2B5EF4-FFF2-40B4-BE49-F238E27FC236}">
                  <a16:creationId xmlns:a16="http://schemas.microsoft.com/office/drawing/2014/main" id="{3F55C37D-E7E6-0E91-6758-E6F37A1AD16A}"/>
                </a:ext>
              </a:extLst>
            </p:cNvPr>
            <p:cNvCxnSpPr>
              <a:cxnSpLocks/>
            </p:cNvCxnSpPr>
            <p:nvPr/>
          </p:nvCxnSpPr>
          <p:spPr>
            <a:xfrm>
              <a:off x="3298508" y="4216981"/>
              <a:ext cx="2797492" cy="20220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85" name="Gerade Verbindung mit Pfeil 11284">
              <a:extLst>
                <a:ext uri="{FF2B5EF4-FFF2-40B4-BE49-F238E27FC236}">
                  <a16:creationId xmlns:a16="http://schemas.microsoft.com/office/drawing/2014/main" id="{E0F57AA3-8906-9A54-6A34-712B0B274236}"/>
                </a:ext>
              </a:extLst>
            </p:cNvPr>
            <p:cNvCxnSpPr>
              <a:cxnSpLocks/>
            </p:cNvCxnSpPr>
            <p:nvPr/>
          </p:nvCxnSpPr>
          <p:spPr>
            <a:xfrm>
              <a:off x="5903088" y="3161763"/>
              <a:ext cx="608475" cy="511672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80144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F63E815-C66C-A7AF-8735-5B21F9AF44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19E7636B-B16E-E90A-8F2F-802EBBC5FF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361ABC1-EC58-511F-862C-AC87ECA43A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481" y="1382486"/>
            <a:ext cx="3547581" cy="4093028"/>
          </a:xfrm>
        </p:spPr>
        <p:txBody>
          <a:bodyPr anchor="ctr">
            <a:normAutofit/>
          </a:bodyPr>
          <a:lstStyle/>
          <a:p>
            <a:r>
              <a:rPr lang="de-DE" sz="4400" dirty="0"/>
              <a:t>Beispiel 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01C9F47-0407-D898-203A-EB94A029B5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267" y="-8467"/>
            <a:ext cx="4766733" cy="6866467"/>
            <a:chOff x="7425267" y="-8467"/>
            <a:chExt cx="4766733" cy="6866467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EA29DA5A-031C-E004-10A7-38B07B0A51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rgbClr val="BFBFBF">
                  <a:alpha val="75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E46BBD43-4AB6-80D6-789E-3C65ADD0C1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rgbClr val="BFBFBF">
                  <a:alpha val="80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ectangle 23">
              <a:extLst>
                <a:ext uri="{FF2B5EF4-FFF2-40B4-BE49-F238E27FC236}">
                  <a16:creationId xmlns:a16="http://schemas.microsoft.com/office/drawing/2014/main" id="{BF3F0042-3E89-54ED-3EF6-288E135C9F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endParaRPr>
            </a:p>
          </p:txBody>
        </p:sp>
        <p:sp>
          <p:nvSpPr>
            <p:cNvPr id="21" name="Rectangle 25">
              <a:extLst>
                <a:ext uri="{FF2B5EF4-FFF2-40B4-BE49-F238E27FC236}">
                  <a16:creationId xmlns:a16="http://schemas.microsoft.com/office/drawing/2014/main" id="{14926DB5-2DC8-7864-8FAE-BDEED7A2B7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endParaRPr>
            </a:p>
          </p:txBody>
        </p:sp>
        <p:sp>
          <p:nvSpPr>
            <p:cNvPr id="22" name="Isosceles Triangle 21">
              <a:extLst>
                <a:ext uri="{FF2B5EF4-FFF2-40B4-BE49-F238E27FC236}">
                  <a16:creationId xmlns:a16="http://schemas.microsoft.com/office/drawing/2014/main" id="{C590624A-5655-C998-BA68-5A4001D33B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endParaRPr>
            </a:p>
          </p:txBody>
        </p:sp>
        <p:sp>
          <p:nvSpPr>
            <p:cNvPr id="23" name="Rectangle 27">
              <a:extLst>
                <a:ext uri="{FF2B5EF4-FFF2-40B4-BE49-F238E27FC236}">
                  <a16:creationId xmlns:a16="http://schemas.microsoft.com/office/drawing/2014/main" id="{715A4063-63C8-2A29-CA4E-6492755F23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endParaRPr>
            </a:p>
          </p:txBody>
        </p:sp>
        <p:sp>
          <p:nvSpPr>
            <p:cNvPr id="24" name="Rectangle 28">
              <a:extLst>
                <a:ext uri="{FF2B5EF4-FFF2-40B4-BE49-F238E27FC236}">
                  <a16:creationId xmlns:a16="http://schemas.microsoft.com/office/drawing/2014/main" id="{1ED50DD9-CB08-7D6C-B835-ABFAFBE956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endParaRPr>
            </a:p>
          </p:txBody>
        </p:sp>
        <p:sp>
          <p:nvSpPr>
            <p:cNvPr id="25" name="Rectangle 29">
              <a:extLst>
                <a:ext uri="{FF2B5EF4-FFF2-40B4-BE49-F238E27FC236}">
                  <a16:creationId xmlns:a16="http://schemas.microsoft.com/office/drawing/2014/main" id="{9433484C-10B7-E098-537F-AD9826807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endParaRPr>
            </a:p>
          </p:txBody>
        </p:sp>
        <p:sp>
          <p:nvSpPr>
            <p:cNvPr id="26" name="Isosceles Triangle 25">
              <a:extLst>
                <a:ext uri="{FF2B5EF4-FFF2-40B4-BE49-F238E27FC236}">
                  <a16:creationId xmlns:a16="http://schemas.microsoft.com/office/drawing/2014/main" id="{F931610A-2DF4-A7CC-65A6-FD6CD1C562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endParaRPr>
            </a:p>
          </p:txBody>
        </p: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B2F6303D-DF72-862E-243A-BFFFD7050D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77719" y="0"/>
            <a:ext cx="621428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graphicFrame>
        <p:nvGraphicFramePr>
          <p:cNvPr id="10" name="Inhaltsplatzhalter 2">
            <a:extLst>
              <a:ext uri="{FF2B5EF4-FFF2-40B4-BE49-F238E27FC236}">
                <a16:creationId xmlns:a16="http://schemas.microsoft.com/office/drawing/2014/main" id="{DF80F064-90B2-A56C-5C21-24CEF3E8670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05621690"/>
              </p:ext>
            </p:extLst>
          </p:nvPr>
        </p:nvGraphicFramePr>
        <p:xfrm>
          <a:off x="4916553" y="944563"/>
          <a:ext cx="6628804" cy="49795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itel 1">
            <a:extLst>
              <a:ext uri="{FF2B5EF4-FFF2-40B4-BE49-F238E27FC236}">
                <a16:creationId xmlns:a16="http://schemas.microsoft.com/office/drawing/2014/main" id="{37833E06-5A22-455A-2061-26C3A83EF555}"/>
              </a:ext>
            </a:extLst>
          </p:cNvPr>
          <p:cNvSpPr txBox="1">
            <a:spLocks/>
          </p:cNvSpPr>
          <p:nvPr/>
        </p:nvSpPr>
        <p:spPr>
          <a:xfrm>
            <a:off x="327700" y="321734"/>
            <a:ext cx="3547581" cy="14145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+mj-ea"/>
                <a:cs typeface="+mj-cs"/>
              </a:rPr>
              <a:t>Blockchain</a:t>
            </a:r>
          </a:p>
        </p:txBody>
      </p:sp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3CB3A81C-A82B-77DF-9C38-6EECAB5C88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241" y="3942336"/>
            <a:ext cx="2631832" cy="549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5800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B614489A-1229-4F6D-853B-3679D99A205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F0DCC823-0D0C-4745-91C2-982A6273621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566CD64E-57D7-4784-A582-967A795980B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174E7200-25EE-406F-838D-970F8A0B861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5ADE99DD-25C7-4A2A-918E-EE23A5D4B38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E09A6A4A-2A27-4F91-8D27-4F032107E86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10" grpId="0">
        <p:bldSub>
          <a:bldDgm bld="one"/>
        </p:bldSub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097DE7B-C599-A1C6-9CDD-EDD1B45A5E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5EA43D4E-B728-8EE2-3397-CB67E6A9AE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76A0F73-A457-69A2-9A34-D12CFAF8C0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481" y="1382486"/>
            <a:ext cx="3547581" cy="4093028"/>
          </a:xfrm>
        </p:spPr>
        <p:txBody>
          <a:bodyPr anchor="ctr">
            <a:normAutofit/>
          </a:bodyPr>
          <a:lstStyle/>
          <a:p>
            <a:r>
              <a:rPr lang="de-DE" sz="4400" dirty="0"/>
              <a:t>Beispiel Ethereum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E19C8E2-D806-E9BB-2948-C671F66BC0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267" y="-8467"/>
            <a:ext cx="4766733" cy="6866467"/>
            <a:chOff x="7425267" y="-8467"/>
            <a:chExt cx="4766733" cy="6866467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E180A28-2CD4-3077-A15C-F96BC9EE81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rgbClr val="BFBFBF">
                  <a:alpha val="75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48174BB-CE03-8F6C-4D62-B65139011F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rgbClr val="BFBFBF">
                  <a:alpha val="80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ectangle 23">
              <a:extLst>
                <a:ext uri="{FF2B5EF4-FFF2-40B4-BE49-F238E27FC236}">
                  <a16:creationId xmlns:a16="http://schemas.microsoft.com/office/drawing/2014/main" id="{580E18BA-10A0-CD9A-8109-558658E6E8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21" name="Rectangle 25">
              <a:extLst>
                <a:ext uri="{FF2B5EF4-FFF2-40B4-BE49-F238E27FC236}">
                  <a16:creationId xmlns:a16="http://schemas.microsoft.com/office/drawing/2014/main" id="{D5F26289-147E-8C0D-48F7-E28063A70E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22" name="Isosceles Triangle 21">
              <a:extLst>
                <a:ext uri="{FF2B5EF4-FFF2-40B4-BE49-F238E27FC236}">
                  <a16:creationId xmlns:a16="http://schemas.microsoft.com/office/drawing/2014/main" id="{B36D805E-4330-4272-FFF9-4DE74509EF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23" name="Rectangle 27">
              <a:extLst>
                <a:ext uri="{FF2B5EF4-FFF2-40B4-BE49-F238E27FC236}">
                  <a16:creationId xmlns:a16="http://schemas.microsoft.com/office/drawing/2014/main" id="{165F6664-E42E-E399-0DE5-8A36F39EA6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24" name="Rectangle 28">
              <a:extLst>
                <a:ext uri="{FF2B5EF4-FFF2-40B4-BE49-F238E27FC236}">
                  <a16:creationId xmlns:a16="http://schemas.microsoft.com/office/drawing/2014/main" id="{FFAC52ED-9187-2E0A-43D7-4FDC4B12AD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25" name="Rectangle 29">
              <a:extLst>
                <a:ext uri="{FF2B5EF4-FFF2-40B4-BE49-F238E27FC236}">
                  <a16:creationId xmlns:a16="http://schemas.microsoft.com/office/drawing/2014/main" id="{7F519484-B8C2-A495-AD92-DBD2F8088E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26" name="Isosceles Triangle 25">
              <a:extLst>
                <a:ext uri="{FF2B5EF4-FFF2-40B4-BE49-F238E27FC236}">
                  <a16:creationId xmlns:a16="http://schemas.microsoft.com/office/drawing/2014/main" id="{77FE8153-A266-29DD-A058-DCE86A68D1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F5CBA864-73B6-EA1C-AAC9-B4C3294FC8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77719" y="0"/>
            <a:ext cx="621428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0" name="Inhaltsplatzhalter 2">
            <a:extLst>
              <a:ext uri="{FF2B5EF4-FFF2-40B4-BE49-F238E27FC236}">
                <a16:creationId xmlns:a16="http://schemas.microsoft.com/office/drawing/2014/main" id="{DC61689D-9B81-B629-83A1-61624432346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41175667"/>
              </p:ext>
            </p:extLst>
          </p:nvPr>
        </p:nvGraphicFramePr>
        <p:xfrm>
          <a:off x="4916553" y="944563"/>
          <a:ext cx="6628804" cy="49795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itel 1">
            <a:extLst>
              <a:ext uri="{FF2B5EF4-FFF2-40B4-BE49-F238E27FC236}">
                <a16:creationId xmlns:a16="http://schemas.microsoft.com/office/drawing/2014/main" id="{182B75A8-38BB-3407-4874-497217676CBC}"/>
              </a:ext>
            </a:extLst>
          </p:cNvPr>
          <p:cNvSpPr txBox="1">
            <a:spLocks/>
          </p:cNvSpPr>
          <p:nvPr/>
        </p:nvSpPr>
        <p:spPr>
          <a:xfrm>
            <a:off x="327700" y="321734"/>
            <a:ext cx="3547581" cy="14145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de-DE" sz="4400" dirty="0">
                <a:solidFill>
                  <a:schemeClr val="tx1"/>
                </a:solidFill>
              </a:rPr>
              <a:t>Blockchain</a:t>
            </a:r>
          </a:p>
        </p:txBody>
      </p:sp>
      <p:pic>
        <p:nvPicPr>
          <p:cNvPr id="2050" name="Picture 2" descr="Logo">
            <a:extLst>
              <a:ext uri="{FF2B5EF4-FFF2-40B4-BE49-F238E27FC236}">
                <a16:creationId xmlns:a16="http://schemas.microsoft.com/office/drawing/2014/main" id="{425DDE8B-68FB-F085-EA38-BF8A2DB72E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3832" y="4261598"/>
            <a:ext cx="1426286" cy="2016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3790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B614489A-1229-4F6D-853B-3679D99A205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F0DCC823-0D0C-4745-91C2-982A6273621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566CD64E-57D7-4784-A582-967A795980B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174E7200-25EE-406F-838D-970F8A0B861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5ADE99DD-25C7-4A2A-918E-EE23A5D4B38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E09A6A4A-2A27-4F91-8D27-4F032107E86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10" grpId="0">
        <p:bldSub>
          <a:bldDgm bld="one"/>
        </p:bldSub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E4327DE-284F-32DD-185F-50627DCDC4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9B28346E-627C-556F-6511-5C4EE94464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AD8F513-4CC9-F809-BEEB-863E7C4F3B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481" y="1382486"/>
            <a:ext cx="3547581" cy="4093028"/>
          </a:xfrm>
        </p:spPr>
        <p:txBody>
          <a:bodyPr anchor="ctr">
            <a:normAutofit/>
          </a:bodyPr>
          <a:lstStyle/>
          <a:p>
            <a:r>
              <a:rPr lang="de-DE" sz="4400" dirty="0"/>
              <a:t>Beispiel </a:t>
            </a:r>
            <a:r>
              <a:rPr lang="de-DE" sz="4400" dirty="0" err="1"/>
              <a:t>Ehtereum</a:t>
            </a:r>
            <a:endParaRPr lang="de-DE" sz="4400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8D6E8CC-AA45-17E4-1610-6F635BEF42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267" y="-8467"/>
            <a:ext cx="4766733" cy="6866467"/>
            <a:chOff x="7425267" y="-8467"/>
            <a:chExt cx="4766733" cy="6866467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ECF001D8-8965-182E-A40A-40D1BA6C8C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rgbClr val="BFBFBF">
                  <a:alpha val="75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DB435982-32E7-B5B9-831C-B40D97151B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rgbClr val="BFBFBF">
                  <a:alpha val="80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ectangle 23">
              <a:extLst>
                <a:ext uri="{FF2B5EF4-FFF2-40B4-BE49-F238E27FC236}">
                  <a16:creationId xmlns:a16="http://schemas.microsoft.com/office/drawing/2014/main" id="{F46731FE-3F79-050A-06DF-2BFC16830E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endParaRPr>
            </a:p>
          </p:txBody>
        </p:sp>
        <p:sp>
          <p:nvSpPr>
            <p:cNvPr id="21" name="Rectangle 25">
              <a:extLst>
                <a:ext uri="{FF2B5EF4-FFF2-40B4-BE49-F238E27FC236}">
                  <a16:creationId xmlns:a16="http://schemas.microsoft.com/office/drawing/2014/main" id="{DC9DDB3B-AD61-05BD-AC6B-DBC259D133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endParaRPr>
            </a:p>
          </p:txBody>
        </p:sp>
        <p:sp>
          <p:nvSpPr>
            <p:cNvPr id="22" name="Isosceles Triangle 21">
              <a:extLst>
                <a:ext uri="{FF2B5EF4-FFF2-40B4-BE49-F238E27FC236}">
                  <a16:creationId xmlns:a16="http://schemas.microsoft.com/office/drawing/2014/main" id="{F028813D-44C3-85FC-86ED-B504BD4F31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endParaRPr>
            </a:p>
          </p:txBody>
        </p:sp>
        <p:sp>
          <p:nvSpPr>
            <p:cNvPr id="23" name="Rectangle 27">
              <a:extLst>
                <a:ext uri="{FF2B5EF4-FFF2-40B4-BE49-F238E27FC236}">
                  <a16:creationId xmlns:a16="http://schemas.microsoft.com/office/drawing/2014/main" id="{31F94533-74DF-6A6F-31F7-E317EDE3C8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endParaRPr>
            </a:p>
          </p:txBody>
        </p:sp>
        <p:sp>
          <p:nvSpPr>
            <p:cNvPr id="24" name="Rectangle 28">
              <a:extLst>
                <a:ext uri="{FF2B5EF4-FFF2-40B4-BE49-F238E27FC236}">
                  <a16:creationId xmlns:a16="http://schemas.microsoft.com/office/drawing/2014/main" id="{E0C4A703-9942-6CCA-1D5C-F3441C18F8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endParaRPr>
            </a:p>
          </p:txBody>
        </p:sp>
        <p:sp>
          <p:nvSpPr>
            <p:cNvPr id="25" name="Rectangle 29">
              <a:extLst>
                <a:ext uri="{FF2B5EF4-FFF2-40B4-BE49-F238E27FC236}">
                  <a16:creationId xmlns:a16="http://schemas.microsoft.com/office/drawing/2014/main" id="{EFF2CEF3-AF82-6A75-A205-56119A0394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endParaRPr>
            </a:p>
          </p:txBody>
        </p:sp>
        <p:sp>
          <p:nvSpPr>
            <p:cNvPr id="26" name="Isosceles Triangle 25">
              <a:extLst>
                <a:ext uri="{FF2B5EF4-FFF2-40B4-BE49-F238E27FC236}">
                  <a16:creationId xmlns:a16="http://schemas.microsoft.com/office/drawing/2014/main" id="{CC95C013-5CF0-ABD5-F84D-C0E1320AE9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endParaRPr>
            </a:p>
          </p:txBody>
        </p: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8236A694-8A8D-0260-E37D-3E8E70A9B5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77719" y="0"/>
            <a:ext cx="621428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graphicFrame>
        <p:nvGraphicFramePr>
          <p:cNvPr id="10" name="Inhaltsplatzhalter 2">
            <a:extLst>
              <a:ext uri="{FF2B5EF4-FFF2-40B4-BE49-F238E27FC236}">
                <a16:creationId xmlns:a16="http://schemas.microsoft.com/office/drawing/2014/main" id="{712DA363-8A00-AC1C-1911-54A209677BB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51312757"/>
              </p:ext>
            </p:extLst>
          </p:nvPr>
        </p:nvGraphicFramePr>
        <p:xfrm>
          <a:off x="4916553" y="944563"/>
          <a:ext cx="6628804" cy="49795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itel 1">
            <a:extLst>
              <a:ext uri="{FF2B5EF4-FFF2-40B4-BE49-F238E27FC236}">
                <a16:creationId xmlns:a16="http://schemas.microsoft.com/office/drawing/2014/main" id="{D5F8E759-4368-D2EF-4E86-0DAE9F57D41D}"/>
              </a:ext>
            </a:extLst>
          </p:cNvPr>
          <p:cNvSpPr txBox="1">
            <a:spLocks/>
          </p:cNvSpPr>
          <p:nvPr/>
        </p:nvSpPr>
        <p:spPr>
          <a:xfrm>
            <a:off x="327700" y="321734"/>
            <a:ext cx="3547581" cy="14145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+mj-ea"/>
                <a:cs typeface="+mj-cs"/>
              </a:rPr>
              <a:t>Blockchain</a:t>
            </a:r>
          </a:p>
        </p:txBody>
      </p:sp>
      <p:pic>
        <p:nvPicPr>
          <p:cNvPr id="4" name="Picture 2" descr="Logo">
            <a:extLst>
              <a:ext uri="{FF2B5EF4-FFF2-40B4-BE49-F238E27FC236}">
                <a16:creationId xmlns:a16="http://schemas.microsoft.com/office/drawing/2014/main" id="{29BC6BE2-827E-19F0-1757-9E54041F45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3832" y="4261598"/>
            <a:ext cx="1426286" cy="2016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3146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B614489A-1229-4F6D-853B-3679D99A205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F0DCC823-0D0C-4745-91C2-982A6273621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566CD64E-57D7-4784-A582-967A795980B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174E7200-25EE-406F-838D-970F8A0B861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5ADE99DD-25C7-4A2A-918E-EE23A5D4B38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E09A6A4A-2A27-4F91-8D27-4F032107E86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10" grpId="0">
        <p:bldSub>
          <a:bldDgm bld="one"/>
        </p:bldSub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CF75A92-3B7B-71C3-9BB3-ECC06B5ED4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F3CC13B0-E7CD-FB56-054F-31F54500F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D819657-20BD-5FB3-BD62-6E5C77C156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481" y="1382486"/>
            <a:ext cx="3547581" cy="4093028"/>
          </a:xfrm>
        </p:spPr>
        <p:txBody>
          <a:bodyPr anchor="ctr">
            <a:normAutofit/>
          </a:bodyPr>
          <a:lstStyle/>
          <a:p>
            <a:r>
              <a:rPr lang="de-DE" sz="4400" dirty="0"/>
              <a:t>Blockchain-Grundlagen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AE82FF3-792D-8816-DC0A-3DFA89DC95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267" y="-8467"/>
            <a:ext cx="4766733" cy="6866467"/>
            <a:chOff x="7425267" y="-8467"/>
            <a:chExt cx="4766733" cy="6866467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449D16-3EE8-51A0-42EA-80CD4D42DD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rgbClr val="BFBFBF">
                  <a:alpha val="75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E1E8BF1-E88F-D94A-A87D-AB07470F6C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rgbClr val="BFBFBF">
                  <a:alpha val="80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ectangle 23">
              <a:extLst>
                <a:ext uri="{FF2B5EF4-FFF2-40B4-BE49-F238E27FC236}">
                  <a16:creationId xmlns:a16="http://schemas.microsoft.com/office/drawing/2014/main" id="{957C532E-4E3B-7294-993E-765EB540FB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endParaRPr>
            </a:p>
          </p:txBody>
        </p:sp>
        <p:sp>
          <p:nvSpPr>
            <p:cNvPr id="21" name="Rectangle 25">
              <a:extLst>
                <a:ext uri="{FF2B5EF4-FFF2-40B4-BE49-F238E27FC236}">
                  <a16:creationId xmlns:a16="http://schemas.microsoft.com/office/drawing/2014/main" id="{FA389BA5-679F-AD5D-AF93-79AE81124A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endParaRPr>
            </a:p>
          </p:txBody>
        </p:sp>
        <p:sp>
          <p:nvSpPr>
            <p:cNvPr id="22" name="Isosceles Triangle 21">
              <a:extLst>
                <a:ext uri="{FF2B5EF4-FFF2-40B4-BE49-F238E27FC236}">
                  <a16:creationId xmlns:a16="http://schemas.microsoft.com/office/drawing/2014/main" id="{95FE3C5E-F7C7-D474-5CA7-6A862F5B07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endParaRPr>
            </a:p>
          </p:txBody>
        </p:sp>
        <p:sp>
          <p:nvSpPr>
            <p:cNvPr id="23" name="Rectangle 27">
              <a:extLst>
                <a:ext uri="{FF2B5EF4-FFF2-40B4-BE49-F238E27FC236}">
                  <a16:creationId xmlns:a16="http://schemas.microsoft.com/office/drawing/2014/main" id="{4EA5B87D-43D9-74E9-9116-41D654B618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endParaRPr>
            </a:p>
          </p:txBody>
        </p:sp>
        <p:sp>
          <p:nvSpPr>
            <p:cNvPr id="24" name="Rectangle 28">
              <a:extLst>
                <a:ext uri="{FF2B5EF4-FFF2-40B4-BE49-F238E27FC236}">
                  <a16:creationId xmlns:a16="http://schemas.microsoft.com/office/drawing/2014/main" id="{B73577D4-54F2-298F-5D4E-8BD54364E6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endParaRPr>
            </a:p>
          </p:txBody>
        </p:sp>
        <p:sp>
          <p:nvSpPr>
            <p:cNvPr id="25" name="Rectangle 29">
              <a:extLst>
                <a:ext uri="{FF2B5EF4-FFF2-40B4-BE49-F238E27FC236}">
                  <a16:creationId xmlns:a16="http://schemas.microsoft.com/office/drawing/2014/main" id="{BB82A510-F463-5788-3E4A-52D71A7845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endParaRPr>
            </a:p>
          </p:txBody>
        </p:sp>
        <p:sp>
          <p:nvSpPr>
            <p:cNvPr id="26" name="Isosceles Triangle 25">
              <a:extLst>
                <a:ext uri="{FF2B5EF4-FFF2-40B4-BE49-F238E27FC236}">
                  <a16:creationId xmlns:a16="http://schemas.microsoft.com/office/drawing/2014/main" id="{AE9AD2EF-D919-7875-FC4F-7FD4F68479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endParaRPr>
            </a:p>
          </p:txBody>
        </p: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51A4AC56-160E-AEE7-F277-C296505952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77719" y="0"/>
            <a:ext cx="621428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graphicFrame>
        <p:nvGraphicFramePr>
          <p:cNvPr id="10" name="Inhaltsplatzhalter 2">
            <a:extLst>
              <a:ext uri="{FF2B5EF4-FFF2-40B4-BE49-F238E27FC236}">
                <a16:creationId xmlns:a16="http://schemas.microsoft.com/office/drawing/2014/main" id="{2D694DD3-9CC7-F210-A9D3-C8AD2D4D04C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18688074"/>
              </p:ext>
            </p:extLst>
          </p:nvPr>
        </p:nvGraphicFramePr>
        <p:xfrm>
          <a:off x="4916553" y="944563"/>
          <a:ext cx="6628804" cy="49795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itel 1">
            <a:extLst>
              <a:ext uri="{FF2B5EF4-FFF2-40B4-BE49-F238E27FC236}">
                <a16:creationId xmlns:a16="http://schemas.microsoft.com/office/drawing/2014/main" id="{5F3F19AE-E75E-FF3C-4609-3D33C438FA19}"/>
              </a:ext>
            </a:extLst>
          </p:cNvPr>
          <p:cNvSpPr txBox="1">
            <a:spLocks/>
          </p:cNvSpPr>
          <p:nvPr/>
        </p:nvSpPr>
        <p:spPr>
          <a:xfrm>
            <a:off x="327700" y="321734"/>
            <a:ext cx="3547581" cy="14145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4400" dirty="0">
                <a:solidFill>
                  <a:prstClr val="black"/>
                </a:solidFill>
                <a:latin typeface="Trebuchet MS" panose="020B0603020202020204"/>
              </a:rPr>
              <a:t>Zugriff auf eine Blockchain</a:t>
            </a:r>
            <a:endParaRPr kumimoji="0" lang="de-DE" sz="4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052451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FE446570-2A82-4828-A655-BBF64DA3FC8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10" grpId="0">
        <p:bldSub>
          <a:bldDgm bld="one"/>
        </p:bldSub>
      </p:bldGraphic>
    </p:bldLst>
  </p:timing>
</p:sld>
</file>

<file path=ppt/theme/theme1.xml><?xml version="1.0" encoding="utf-8"?>
<a:theme xmlns:a="http://schemas.openxmlformats.org/drawingml/2006/main" name="Facette">
  <a:themeElements>
    <a:clrScheme name="Facette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te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te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b878518f-4e7d-4ec9-9a60-f70509978386">
      <Terms xmlns="http://schemas.microsoft.com/office/infopath/2007/PartnerControls"/>
    </lcf76f155ced4ddcb4097134ff3c332f>
    <TaxCatchAll xmlns="68f609de-a193-4c13-a850-58e8877264ba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85A4ADD0FA7D7848B8E25EB4C21488D4" ma:contentTypeVersion="11" ma:contentTypeDescription="Ein neues Dokument erstellen." ma:contentTypeScope="" ma:versionID="7dc5d76c4b182b662d0845d16405dfad">
  <xsd:schema xmlns:xsd="http://www.w3.org/2001/XMLSchema" xmlns:xs="http://www.w3.org/2001/XMLSchema" xmlns:p="http://schemas.microsoft.com/office/2006/metadata/properties" xmlns:ns2="b878518f-4e7d-4ec9-9a60-f70509978386" xmlns:ns3="68f609de-a193-4c13-a850-58e8877264ba" targetNamespace="http://schemas.microsoft.com/office/2006/metadata/properties" ma:root="true" ma:fieldsID="857aa21272039290feba88ae64efa061" ns2:_="" ns3:_="">
    <xsd:import namespace="b878518f-4e7d-4ec9-9a60-f70509978386"/>
    <xsd:import namespace="68f609de-a193-4c13-a850-58e8877264ba"/>
    <xsd:element name="properties">
      <xsd:complexType>
        <xsd:sequence>
          <xsd:element name="documentManagement">
            <xsd:complexType>
              <xsd:all>
                <xsd:element ref="ns2:lcf76f155ced4ddcb4097134ff3c332f" minOccurs="0"/>
                <xsd:element ref="ns3:TaxCatchAll" minOccurs="0"/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2:MediaServiceObjectDetectorVersion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878518f-4e7d-4ec9-9a60-f70509978386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9" nillable="true" ma:taxonomy="true" ma:internalName="lcf76f155ced4ddcb4097134ff3c332f" ma:taxonomyFieldName="MediaServiceImageTags" ma:displayName="Bildmarkierungen" ma:readOnly="false" ma:fieldId="{5cf76f15-5ced-4ddc-b409-7134ff3c332f}" ma:taxonomyMulti="true" ma:sspId="1da9110a-360d-4fe1-8346-a221a3f252f7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3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4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5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8f609de-a193-4c13-a850-58e8877264ba" elementFormDefault="qualified">
    <xsd:import namespace="http://schemas.microsoft.com/office/2006/documentManagement/types"/>
    <xsd:import namespace="http://schemas.microsoft.com/office/infopath/2007/PartnerControls"/>
    <xsd:element name="TaxCatchAll" ma:index="10" nillable="true" ma:displayName="Taxonomy Catch All Column" ma:hidden="true" ma:list="{0a1b1854-69e4-4401-8b4a-d98b9775af0d}" ma:internalName="TaxCatchAll" ma:showField="CatchAllData" ma:web="68f609de-a193-4c13-a850-58e8877264b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BE0496C-BB43-440D-B249-654358BC9D5B}">
  <ds:schemaRefs>
    <ds:schemaRef ds:uri="http://schemas.microsoft.com/office/2006/metadata/properties"/>
    <ds:schemaRef ds:uri="http://schemas.microsoft.com/office/infopath/2007/PartnerControls"/>
    <ds:schemaRef ds:uri="b878518f-4e7d-4ec9-9a60-f70509978386"/>
    <ds:schemaRef ds:uri="68f609de-a193-4c13-a850-58e8877264ba"/>
  </ds:schemaRefs>
</ds:datastoreItem>
</file>

<file path=customXml/itemProps2.xml><?xml version="1.0" encoding="utf-8"?>
<ds:datastoreItem xmlns:ds="http://schemas.openxmlformats.org/officeDocument/2006/customXml" ds:itemID="{D8B89AC4-ECF1-4D06-BD36-22CAF939CC9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878518f-4e7d-4ec9-9a60-f70509978386"/>
    <ds:schemaRef ds:uri="68f609de-a193-4c13-a850-58e8877264b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D248D3C-818D-4C60-A2C0-F0FF7AD9D00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0</TotalTime>
  <Words>808</Words>
  <Application>Microsoft Office PowerPoint</Application>
  <PresentationFormat>Breitbild</PresentationFormat>
  <Paragraphs>263</Paragraphs>
  <Slides>44</Slides>
  <Notes>17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44</vt:i4>
      </vt:variant>
    </vt:vector>
  </HeadingPairs>
  <TitlesOfParts>
    <vt:vector size="49" baseType="lpstr">
      <vt:lpstr>Aptos</vt:lpstr>
      <vt:lpstr>Arial</vt:lpstr>
      <vt:lpstr>Trebuchet MS</vt:lpstr>
      <vt:lpstr>Wingdings 3</vt:lpstr>
      <vt:lpstr>Facette</vt:lpstr>
      <vt:lpstr>Grundlagen einer Blockchain</vt:lpstr>
      <vt:lpstr>Blockchain-Grundlagen</vt:lpstr>
      <vt:lpstr>Blockchain-Grundlagen</vt:lpstr>
      <vt:lpstr>Aufbau einer Blockchain</vt:lpstr>
      <vt:lpstr>Verteilte Blockchain </vt:lpstr>
      <vt:lpstr>Beispiel </vt:lpstr>
      <vt:lpstr>Beispiel Ethereum</vt:lpstr>
      <vt:lpstr>Beispiel Ehtereum</vt:lpstr>
      <vt:lpstr>Blockchain-Grundlagen</vt:lpstr>
      <vt:lpstr>SmartContracts</vt:lpstr>
      <vt:lpstr>Handel gestern</vt:lpstr>
      <vt:lpstr>PowerPoint-Präsentation</vt:lpstr>
      <vt:lpstr>PowerPoint-Präsentation</vt:lpstr>
      <vt:lpstr>PowerPoint-Präsentation</vt:lpstr>
      <vt:lpstr>Vertrag von heute</vt:lpstr>
      <vt:lpstr>Vertrag von morgen</vt:lpstr>
      <vt:lpstr>PowerPoint-Präsentation</vt:lpstr>
      <vt:lpstr>Smart Contract am Beispiel eines Verkaufsautomaten</vt:lpstr>
      <vt:lpstr>Smart Contract</vt:lpstr>
      <vt:lpstr>Smart Contract </vt:lpstr>
      <vt:lpstr>Smart Contract </vt:lpstr>
      <vt:lpstr>Smart Contract </vt:lpstr>
      <vt:lpstr>Smart Contract</vt:lpstr>
      <vt:lpstr>Smart Contract</vt:lpstr>
      <vt:lpstr>Smart Contract</vt:lpstr>
      <vt:lpstr>Smart Contract</vt:lpstr>
      <vt:lpstr>Smart Contract</vt:lpstr>
      <vt:lpstr>Smart Contract</vt:lpstr>
      <vt:lpstr>Smart Contract</vt:lpstr>
      <vt:lpstr>Smart Contract</vt:lpstr>
      <vt:lpstr>Smart Contract</vt:lpstr>
      <vt:lpstr>Vorteile von Smart Contracts</vt:lpstr>
      <vt:lpstr>Praxisaufgabe:  SmartContract  für einen Cola-Token</vt:lpstr>
      <vt:lpstr>SmartContract für einen Cola-Token</vt:lpstr>
      <vt:lpstr>SmartContract für einen Cola-Token</vt:lpstr>
      <vt:lpstr>ERC-20 Token</vt:lpstr>
      <vt:lpstr>ERC-20 Token</vt:lpstr>
      <vt:lpstr>ERC-20 Token</vt:lpstr>
      <vt:lpstr>ERC-20 Token</vt:lpstr>
      <vt:lpstr>ERC-20 Token</vt:lpstr>
      <vt:lpstr>Vertiefung</vt:lpstr>
      <vt:lpstr>Zustandskette („chain of state“)</vt:lpstr>
      <vt:lpstr>Konto („Account“)</vt:lpstr>
      <vt:lpstr>Konto („Account“)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Stefan Rosemann</dc:creator>
  <cp:lastModifiedBy>Ingo Schinz</cp:lastModifiedBy>
  <cp:revision>4</cp:revision>
  <dcterms:created xsi:type="dcterms:W3CDTF">2024-12-22T15:42:58Z</dcterms:created>
  <dcterms:modified xsi:type="dcterms:W3CDTF">2025-02-05T08:06:04Z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0x01010085A4ADD0FA7D7848B8E25EB4C21488D4</vt:lpwstr>
  </property>
  <property fmtid="{D5CDD505-2E9C-101B-9397-08002B2CF9AE}" pid="3" name="MediaServiceImageTags">
    <vt:lpwstr/>
  </property>
</Properties>
</file>